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748" r:id="rId2"/>
    <p:sldId id="744" r:id="rId3"/>
    <p:sldId id="665" r:id="rId4"/>
    <p:sldId id="674" r:id="rId5"/>
    <p:sldId id="257" r:id="rId6"/>
    <p:sldId id="667" r:id="rId7"/>
    <p:sldId id="268" r:id="rId8"/>
    <p:sldId id="682" r:id="rId9"/>
    <p:sldId id="683" r:id="rId10"/>
    <p:sldId id="277" r:id="rId11"/>
    <p:sldId id="699" r:id="rId12"/>
    <p:sldId id="289" r:id="rId13"/>
    <p:sldId id="735" r:id="rId14"/>
    <p:sldId id="290" r:id="rId15"/>
    <p:sldId id="282" r:id="rId16"/>
    <p:sldId id="291" r:id="rId17"/>
    <p:sldId id="287" r:id="rId18"/>
    <p:sldId id="288" r:id="rId19"/>
    <p:sldId id="285" r:id="rId20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800"/>
    <a:srgbClr val="008200"/>
    <a:srgbClr val="21934C"/>
    <a:srgbClr val="00A400"/>
    <a:srgbClr val="00C800"/>
    <a:srgbClr val="006600"/>
    <a:srgbClr val="28B65E"/>
    <a:srgbClr val="00AC00"/>
    <a:srgbClr val="000000"/>
    <a:srgbClr val="00B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70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62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7EBA61-F45C-F72D-BFB6-505AD92F30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1872DB1-0AA6-64E1-DC4E-E9B44C08E3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E4E7498-1ED3-B10F-92B5-439833669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A27F3-A944-4D78-80F6-8F92C0C90D9C}" type="datetimeFigureOut">
              <a:rPr lang="es-ES" smtClean="0"/>
              <a:t>29/10/2024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3E1DEA1-0088-56E9-1B17-7C08742BE2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FE530BB-F63E-E9CB-3D16-3CFD4DB62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A067-9DEA-455C-A834-39BA188CCA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7679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1FF462-2EB3-90BE-A469-528F4523B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7F0930B-637F-1463-CA2A-EE484CB9CB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A801CE-EC4C-BB71-9250-9A7860B6D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A27F3-A944-4D78-80F6-8F92C0C90D9C}" type="datetimeFigureOut">
              <a:rPr lang="es-ES" smtClean="0"/>
              <a:t>29/10/2024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DCDE62-FFA4-7660-96A0-3AFCD291A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E0700ED-0778-AED9-1F4C-E9FB0B4C6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A067-9DEA-455C-A834-39BA188CCA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9358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229A84-316C-3A1E-8321-FF86F2C54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EA2FB3C-7BFB-5346-4D33-7C7A0312F3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F31BD5-44B5-1904-157D-49F2F9C88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A27F3-A944-4D78-80F6-8F92C0C90D9C}" type="datetimeFigureOut">
              <a:rPr lang="es-ES" smtClean="0"/>
              <a:t>29/10/2024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FD6B69-985B-C404-5192-34030FF82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E416262-AB78-F855-37A6-93972704B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A067-9DEA-455C-A834-39BA188CCA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9198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47BE5C-7703-C213-3664-0B736D1AF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FFD832A-85F9-538E-E434-659C497DCC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F7AE4CD-F83B-4F39-7ADD-DF6BF3A3C0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14D424F-3B34-FF09-024F-C2E1E477F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A27F3-A944-4D78-80F6-8F92C0C90D9C}" type="datetimeFigureOut">
              <a:rPr lang="es-ES" smtClean="0"/>
              <a:t>29/10/2024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A591AAA-BFE5-0AD7-3C31-27FB51846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F620BA1-C97E-3E84-C440-67F90E463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A067-9DEA-455C-A834-39BA188CCA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9047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0EE580-523E-CBCE-385B-D269CA0F1D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A349939-13C0-7089-B5AD-1933237BBE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13C0F19-3C8F-0887-9C49-AC514B2341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4D7369F-34C3-BFDD-32D7-403FDCD0D2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245E946-CA32-759D-0CA4-DFCD0B5A0A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93BF602-5FDA-6B77-BCC1-CC76804F4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A27F3-A944-4D78-80F6-8F92C0C90D9C}" type="datetimeFigureOut">
              <a:rPr lang="es-ES" smtClean="0"/>
              <a:t>29/10/2024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9ED3F1F-1CE9-B8F0-C556-1C241A80B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810181D-3669-EA70-3FF2-3E203DE60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A067-9DEA-455C-A834-39BA188CCA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8346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B5A61A-2777-705F-DEB1-A9F174F6F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9EEC880-13C1-9C7C-5D6B-7B50431AC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A27F3-A944-4D78-80F6-8F92C0C90D9C}" type="datetimeFigureOut">
              <a:rPr lang="es-ES" smtClean="0"/>
              <a:t>29/10/2024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B079C50-EAD1-02A9-ECBF-3E3F19E34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E0E013F-D0F2-DEA2-2317-261E16599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A067-9DEA-455C-A834-39BA188CCA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6872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E15B70B-3BBB-D9AF-8FE9-3AF9F5358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A27F3-A944-4D78-80F6-8F92C0C90D9C}" type="datetimeFigureOut">
              <a:rPr lang="es-ES" smtClean="0"/>
              <a:t>29/10/2024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C29B819-901C-07C9-A946-246605113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DBE22F3-44A1-EA9D-F751-49B07F9C0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A067-9DEA-455C-A834-39BA188CCA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5018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63EC8B-F633-4771-16CA-BA886B994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8A31BDB-ECC8-C1EF-7740-B2BE35CB9C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7E7FC73-3289-5EA1-4EF4-2651341A80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BC1594B-1B00-2652-2D26-B96BE5FAC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A27F3-A944-4D78-80F6-8F92C0C90D9C}" type="datetimeFigureOut">
              <a:rPr lang="es-ES" smtClean="0"/>
              <a:t>29/10/2024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808620E-1167-9D4C-3574-EF54FCD37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2A2A7DE-73DB-4BE9-2A17-BA2ED65CD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A067-9DEA-455C-A834-39BA188CCA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2549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851E76-F1CC-2877-4AB3-173EB93F4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C638A14-B55C-B6B9-E942-66071F8448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91FB463-A0FE-B267-6CBD-709F58A790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7025402-EE44-9245-E2A4-09BA74AF3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A27F3-A944-4D78-80F6-8F92C0C90D9C}" type="datetimeFigureOut">
              <a:rPr lang="es-ES" smtClean="0"/>
              <a:t>29/10/2024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622832D-7A0F-B2D6-DF11-2E1211762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904E450-0147-0C99-4A42-A7BC79150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A067-9DEA-455C-A834-39BA188CCA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1874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F8B844-1C9B-4C4E-38C0-D397E8570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6A1741D-29EF-A86E-AEA9-EC40E1B53D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66F83D3-1304-DAA1-7233-13B906BF8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A27F3-A944-4D78-80F6-8F92C0C90D9C}" type="datetimeFigureOut">
              <a:rPr lang="es-ES" smtClean="0"/>
              <a:t>29/10/2024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50DE39E-D09E-9128-2FD8-5ABE873E8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9CDCC0-4C9A-DC54-5A99-63127D461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A067-9DEA-455C-A834-39BA188CCA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4440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15F82E6-DBC4-DD82-89BA-C9C9DA2D3A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F1D6408-D380-D8E3-2AEA-8DF1F557A9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5B8DD1-7890-B9D9-2C77-E43A2B583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A27F3-A944-4D78-80F6-8F92C0C90D9C}" type="datetimeFigureOut">
              <a:rPr lang="es-ES" smtClean="0"/>
              <a:t>29/10/2024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78038B9-01A7-2871-5E98-0B49FFC98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5453AD-820B-6507-B9EC-9F5C38F49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A067-9DEA-455C-A834-39BA188CCA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4967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314531" y="6435268"/>
            <a:ext cx="2515433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900" b="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</a:rPr>
              <a:t>© 2018 </a:t>
            </a:r>
            <a:r>
              <a:rPr lang="en-US" sz="9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</a:rPr>
              <a:t>Creative</a:t>
            </a:r>
            <a:r>
              <a:rPr lang="en-US" sz="900" b="1" i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</a:rPr>
              <a:t> – Presentation template</a:t>
            </a:r>
            <a:endParaRPr lang="en-US" sz="900" b="0" i="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sp>
        <p:nvSpPr>
          <p:cNvPr id="6" name="Oval 5"/>
          <p:cNvSpPr/>
          <p:nvPr userDrawn="1"/>
        </p:nvSpPr>
        <p:spPr>
          <a:xfrm>
            <a:off x="11438107" y="113418"/>
            <a:ext cx="647169" cy="647169"/>
          </a:xfrm>
          <a:prstGeom prst="ellipse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11553140" y="283114"/>
            <a:ext cx="4171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1FF971EA-3A6D-44E0-AE21-1C9457776B3F}" type="slidenum">
              <a:rPr lang="en-US" sz="1400" smtClean="0">
                <a:solidFill>
                  <a:schemeClr val="bg1"/>
                </a:solidFill>
                <a:latin typeface="+mj-lt"/>
              </a:rPr>
              <a:pPr algn="ctr"/>
              <a:t>‹Nº›</a:t>
            </a:fld>
            <a:endParaRPr lang="en-US" sz="1200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2901329" y="6550684"/>
            <a:ext cx="1368163" cy="0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81604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4">
            <a:extLst>
              <a:ext uri="{FF2B5EF4-FFF2-40B4-BE49-F238E27FC236}">
                <a16:creationId xmlns:a16="http://schemas.microsoft.com/office/drawing/2014/main" id="{9CACE90A-8013-4C5B-BDD7-10498CF69154}"/>
              </a:ext>
            </a:extLst>
          </p:cNvPr>
          <p:cNvSpPr>
            <a:spLocks noGrp="1"/>
          </p:cNvSpPr>
          <p:nvPr>
            <p:ph type="pic" sz="quarter" idx="245" hasCustomPrompt="1"/>
          </p:nvPr>
        </p:nvSpPr>
        <p:spPr>
          <a:xfrm>
            <a:off x="5573919" y="1302441"/>
            <a:ext cx="6202018" cy="4397408"/>
          </a:xfrm>
          <a:custGeom>
            <a:avLst/>
            <a:gdLst>
              <a:gd name="connsiteX0" fmla="*/ 0 w 6202018"/>
              <a:gd name="connsiteY0" fmla="*/ 0 h 4397408"/>
              <a:gd name="connsiteX1" fmla="*/ 6202018 w 6202018"/>
              <a:gd name="connsiteY1" fmla="*/ 0 h 4397408"/>
              <a:gd name="connsiteX2" fmla="*/ 6202018 w 6202018"/>
              <a:gd name="connsiteY2" fmla="*/ 4397408 h 4397408"/>
              <a:gd name="connsiteX3" fmla="*/ 0 w 6202018"/>
              <a:gd name="connsiteY3" fmla="*/ 4397408 h 4397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02018" h="4397408">
                <a:moveTo>
                  <a:pt x="0" y="0"/>
                </a:moveTo>
                <a:lnTo>
                  <a:pt x="6202018" y="0"/>
                </a:lnTo>
                <a:lnTo>
                  <a:pt x="6202018" y="4397408"/>
                </a:lnTo>
                <a:lnTo>
                  <a:pt x="0" y="439740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</p:spPr>
        <p:txBody>
          <a:bodyPr wrap="square"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image placeholder insert your picture, and “Send to back”</a:t>
            </a:r>
          </a:p>
        </p:txBody>
      </p:sp>
      <p:sp>
        <p:nvSpPr>
          <p:cNvPr id="8" name="Picture Placeholder 11">
            <a:extLst>
              <a:ext uri="{FF2B5EF4-FFF2-40B4-BE49-F238E27FC236}">
                <a16:creationId xmlns:a16="http://schemas.microsoft.com/office/drawing/2014/main" id="{FCF72D65-64B6-4949-9FEE-E8CDB51C57C0}"/>
              </a:ext>
            </a:extLst>
          </p:cNvPr>
          <p:cNvSpPr>
            <a:spLocks noGrp="1"/>
          </p:cNvSpPr>
          <p:nvPr>
            <p:ph type="pic" sz="quarter" idx="244" hasCustomPrompt="1"/>
          </p:nvPr>
        </p:nvSpPr>
        <p:spPr>
          <a:xfrm>
            <a:off x="606563" y="3742463"/>
            <a:ext cx="2316922" cy="1957387"/>
          </a:xfrm>
          <a:custGeom>
            <a:avLst/>
            <a:gdLst>
              <a:gd name="connsiteX0" fmla="*/ 0 w 2316922"/>
              <a:gd name="connsiteY0" fmla="*/ 0 h 1957387"/>
              <a:gd name="connsiteX1" fmla="*/ 2316922 w 2316922"/>
              <a:gd name="connsiteY1" fmla="*/ 0 h 1957387"/>
              <a:gd name="connsiteX2" fmla="*/ 2316922 w 2316922"/>
              <a:gd name="connsiteY2" fmla="*/ 1957387 h 1957387"/>
              <a:gd name="connsiteX3" fmla="*/ 0 w 2316922"/>
              <a:gd name="connsiteY3" fmla="*/ 1957387 h 1957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16922" h="1957387">
                <a:moveTo>
                  <a:pt x="0" y="0"/>
                </a:moveTo>
                <a:lnTo>
                  <a:pt x="2316922" y="0"/>
                </a:lnTo>
                <a:lnTo>
                  <a:pt x="2316922" y="1957387"/>
                </a:lnTo>
                <a:lnTo>
                  <a:pt x="0" y="195738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</p:spPr>
        <p:txBody>
          <a:bodyPr wrap="square"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image placeholder insert your picture, and “Send to back”</a:t>
            </a:r>
          </a:p>
        </p:txBody>
      </p:sp>
      <p:sp>
        <p:nvSpPr>
          <p:cNvPr id="9" name="Picture Placeholder 12">
            <a:extLst>
              <a:ext uri="{FF2B5EF4-FFF2-40B4-BE49-F238E27FC236}">
                <a16:creationId xmlns:a16="http://schemas.microsoft.com/office/drawing/2014/main" id="{96ADD230-78C3-41AB-B086-9493439283A1}"/>
              </a:ext>
            </a:extLst>
          </p:cNvPr>
          <p:cNvSpPr>
            <a:spLocks noGrp="1"/>
          </p:cNvSpPr>
          <p:nvPr>
            <p:ph type="pic" sz="quarter" idx="243" hasCustomPrompt="1"/>
          </p:nvPr>
        </p:nvSpPr>
        <p:spPr>
          <a:xfrm>
            <a:off x="2989745" y="3742462"/>
            <a:ext cx="2517914" cy="1957387"/>
          </a:xfrm>
          <a:custGeom>
            <a:avLst/>
            <a:gdLst>
              <a:gd name="connsiteX0" fmla="*/ 0 w 2517914"/>
              <a:gd name="connsiteY0" fmla="*/ 0 h 1957387"/>
              <a:gd name="connsiteX1" fmla="*/ 2517914 w 2517914"/>
              <a:gd name="connsiteY1" fmla="*/ 0 h 1957387"/>
              <a:gd name="connsiteX2" fmla="*/ 2517914 w 2517914"/>
              <a:gd name="connsiteY2" fmla="*/ 1957387 h 1957387"/>
              <a:gd name="connsiteX3" fmla="*/ 0 w 2517914"/>
              <a:gd name="connsiteY3" fmla="*/ 1957387 h 1957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7914" h="1957387">
                <a:moveTo>
                  <a:pt x="0" y="0"/>
                </a:moveTo>
                <a:lnTo>
                  <a:pt x="2517914" y="0"/>
                </a:lnTo>
                <a:lnTo>
                  <a:pt x="2517914" y="1957387"/>
                </a:lnTo>
                <a:lnTo>
                  <a:pt x="0" y="195738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</p:spPr>
        <p:txBody>
          <a:bodyPr wrap="square"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image placeholder insert your picture, and “Send to back”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314531" y="6435268"/>
            <a:ext cx="2515433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900" b="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</a:rPr>
              <a:t>© 2018 </a:t>
            </a:r>
            <a:r>
              <a:rPr lang="en-US" sz="900" b="1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</a:rPr>
              <a:t>Creative</a:t>
            </a:r>
            <a:r>
              <a:rPr lang="en-US" sz="900" b="1" i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</a:rPr>
              <a:t> – Presentation template</a:t>
            </a:r>
            <a:endParaRPr lang="en-US" sz="900" b="0" i="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sp>
        <p:nvSpPr>
          <p:cNvPr id="11" name="Oval 10"/>
          <p:cNvSpPr/>
          <p:nvPr userDrawn="1"/>
        </p:nvSpPr>
        <p:spPr>
          <a:xfrm>
            <a:off x="11438107" y="113418"/>
            <a:ext cx="647169" cy="647169"/>
          </a:xfrm>
          <a:prstGeom prst="ellipse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 userDrawn="1"/>
        </p:nvSpPr>
        <p:spPr>
          <a:xfrm>
            <a:off x="11553140" y="283114"/>
            <a:ext cx="4171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1FF971EA-3A6D-44E0-AE21-1C9457776B3F}" type="slidenum">
              <a:rPr lang="en-US" sz="1400" smtClean="0">
                <a:solidFill>
                  <a:schemeClr val="bg1"/>
                </a:solidFill>
                <a:latin typeface="+mj-lt"/>
              </a:rPr>
              <a:pPr algn="ctr"/>
              <a:t>‹Nº›</a:t>
            </a:fld>
            <a:endParaRPr lang="en-US" sz="1200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2901329" y="6550684"/>
            <a:ext cx="1368163" cy="0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7647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05884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074D80-D7FF-48B2-9E7F-3F68F4E51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" y="395772"/>
            <a:ext cx="11296650" cy="6020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00000"/>
              </a:lnSpc>
              <a:defRPr sz="3000" b="0">
                <a:solidFill>
                  <a:schemeClr val="tx2"/>
                </a:solidFill>
                <a:latin typeface="Montserrat Bold" panose="000008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C944CB6-B198-4A50-A4C7-A1DADDBF28D7}"/>
              </a:ext>
            </a:extLst>
          </p:cNvPr>
          <p:cNvSpPr/>
          <p:nvPr userDrawn="1"/>
        </p:nvSpPr>
        <p:spPr>
          <a:xfrm>
            <a:off x="11230248" y="6181248"/>
            <a:ext cx="411480" cy="4114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C83E285-E674-4A8E-8A92-DB0BB988B8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7675" y="6204426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US" dirty="0"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Business Strategy| </a:t>
            </a:r>
            <a:r>
              <a:rPr lang="en-US" dirty="0">
                <a:solidFill>
                  <a:schemeClr val="accent1"/>
                </a:solidFill>
              </a:rPr>
              <a:t>Presentation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23B89E42-18DE-4566-A5C4-B60B7E68F0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5145" y="6284569"/>
            <a:ext cx="541687" cy="2048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8B2BE56-A1DF-44BF-AF31-08C6097C884E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2B631544-20A9-425F-84F5-72F1058749E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265168" y="1324151"/>
            <a:ext cx="3403309" cy="4761941"/>
          </a:xfrm>
          <a:custGeom>
            <a:avLst/>
            <a:gdLst>
              <a:gd name="connsiteX0" fmla="*/ 0 w 3403309"/>
              <a:gd name="connsiteY0" fmla="*/ 0 h 4761941"/>
              <a:gd name="connsiteX1" fmla="*/ 3403309 w 3403309"/>
              <a:gd name="connsiteY1" fmla="*/ 0 h 4761941"/>
              <a:gd name="connsiteX2" fmla="*/ 3403309 w 3403309"/>
              <a:gd name="connsiteY2" fmla="*/ 4761941 h 4761941"/>
              <a:gd name="connsiteX3" fmla="*/ 0 w 3403309"/>
              <a:gd name="connsiteY3" fmla="*/ 4761941 h 4761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3309" h="4761941">
                <a:moveTo>
                  <a:pt x="0" y="0"/>
                </a:moveTo>
                <a:lnTo>
                  <a:pt x="3403309" y="0"/>
                </a:lnTo>
                <a:lnTo>
                  <a:pt x="3403309" y="4761941"/>
                </a:lnTo>
                <a:lnTo>
                  <a:pt x="0" y="476194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4437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074D80-D7FF-48B2-9E7F-3F68F4E51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" y="395772"/>
            <a:ext cx="11296650" cy="6020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00000"/>
              </a:lnSpc>
              <a:defRPr sz="3000" b="0">
                <a:solidFill>
                  <a:schemeClr val="tx2"/>
                </a:solidFill>
                <a:latin typeface="Montserrat Bold" panose="000008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2A5E3D45-D5C2-4CC1-803B-40BAC81137F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3988548"/>
            <a:ext cx="12192000" cy="2869453"/>
          </a:xfrm>
          <a:custGeom>
            <a:avLst/>
            <a:gdLst>
              <a:gd name="connsiteX0" fmla="*/ 0 w 12192000"/>
              <a:gd name="connsiteY0" fmla="*/ 0 h 2869453"/>
              <a:gd name="connsiteX1" fmla="*/ 12192000 w 12192000"/>
              <a:gd name="connsiteY1" fmla="*/ 0 h 2869453"/>
              <a:gd name="connsiteX2" fmla="*/ 12192000 w 12192000"/>
              <a:gd name="connsiteY2" fmla="*/ 2869453 h 2869453"/>
              <a:gd name="connsiteX3" fmla="*/ 0 w 12192000"/>
              <a:gd name="connsiteY3" fmla="*/ 2869453 h 28694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2869453">
                <a:moveTo>
                  <a:pt x="0" y="0"/>
                </a:moveTo>
                <a:lnTo>
                  <a:pt x="12192000" y="0"/>
                </a:lnTo>
                <a:lnTo>
                  <a:pt x="12192000" y="2869453"/>
                </a:lnTo>
                <a:lnTo>
                  <a:pt x="0" y="28694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8627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074D80-D7FF-48B2-9E7F-3F68F4E51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" y="395772"/>
            <a:ext cx="11296650" cy="6020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00000"/>
              </a:lnSpc>
              <a:defRPr sz="3000" b="0">
                <a:solidFill>
                  <a:schemeClr val="tx2"/>
                </a:solidFill>
                <a:latin typeface="Montserrat Bold" panose="000008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C83E285-E674-4A8E-8A92-DB0BB988B8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7675" y="6204426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US" dirty="0"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Business Strategy| </a:t>
            </a:r>
            <a:r>
              <a:rPr lang="en-US" dirty="0">
                <a:solidFill>
                  <a:schemeClr val="accent1"/>
                </a:solidFill>
              </a:rPr>
              <a:t>Presentation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F390488-A257-475F-926C-C6E074363D31}"/>
              </a:ext>
            </a:extLst>
          </p:cNvPr>
          <p:cNvSpPr/>
          <p:nvPr userDrawn="1"/>
        </p:nvSpPr>
        <p:spPr>
          <a:xfrm>
            <a:off x="11230248" y="6181248"/>
            <a:ext cx="411480" cy="4114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078C4AD-770D-45E3-83B7-70C3319287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5145" y="6284569"/>
            <a:ext cx="541687" cy="2048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8B2BE56-A1DF-44BF-AF31-08C6097C884E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0781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074D80-D7FF-48B2-9E7F-3F68F4E51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" y="395772"/>
            <a:ext cx="11296650" cy="6020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00000"/>
              </a:lnSpc>
              <a:defRPr sz="3000" b="0">
                <a:solidFill>
                  <a:schemeClr val="tx2"/>
                </a:solidFill>
                <a:latin typeface="Montserrat Bold" panose="000008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C944CB6-B198-4A50-A4C7-A1DADDBF28D7}"/>
              </a:ext>
            </a:extLst>
          </p:cNvPr>
          <p:cNvSpPr/>
          <p:nvPr userDrawn="1"/>
        </p:nvSpPr>
        <p:spPr>
          <a:xfrm>
            <a:off x="11230248" y="6181248"/>
            <a:ext cx="411480" cy="4114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23B89E42-18DE-4566-A5C4-B60B7E68F0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5145" y="6284569"/>
            <a:ext cx="541687" cy="2048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8B2BE56-A1DF-44BF-AF31-08C6097C884E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0A264683-09C3-4C52-A315-81599FAE48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3429000"/>
            <a:ext cx="6808573" cy="3429000"/>
          </a:xfrm>
          <a:custGeom>
            <a:avLst/>
            <a:gdLst>
              <a:gd name="connsiteX0" fmla="*/ 0 w 6808573"/>
              <a:gd name="connsiteY0" fmla="*/ 0 h 3429000"/>
              <a:gd name="connsiteX1" fmla="*/ 6808573 w 6808573"/>
              <a:gd name="connsiteY1" fmla="*/ 0 h 3429000"/>
              <a:gd name="connsiteX2" fmla="*/ 6808573 w 6808573"/>
              <a:gd name="connsiteY2" fmla="*/ 3429000 h 3429000"/>
              <a:gd name="connsiteX3" fmla="*/ 0 w 6808573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08573" h="3429000">
                <a:moveTo>
                  <a:pt x="0" y="0"/>
                </a:moveTo>
                <a:lnTo>
                  <a:pt x="6808573" y="0"/>
                </a:lnTo>
                <a:lnTo>
                  <a:pt x="6808573" y="3429000"/>
                </a:lnTo>
                <a:lnTo>
                  <a:pt x="0" y="3429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8808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56A1DCFB-A3A1-465A-BAC7-FA4ED7DE68D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829808" y="3993499"/>
            <a:ext cx="1874774" cy="1874774"/>
          </a:xfrm>
          <a:custGeom>
            <a:avLst/>
            <a:gdLst>
              <a:gd name="connsiteX0" fmla="*/ 0 w 1874774"/>
              <a:gd name="connsiteY0" fmla="*/ 0 h 1874774"/>
              <a:gd name="connsiteX1" fmla="*/ 1874774 w 1874774"/>
              <a:gd name="connsiteY1" fmla="*/ 0 h 1874774"/>
              <a:gd name="connsiteX2" fmla="*/ 1874774 w 1874774"/>
              <a:gd name="connsiteY2" fmla="*/ 1874774 h 1874774"/>
              <a:gd name="connsiteX3" fmla="*/ 0 w 1874774"/>
              <a:gd name="connsiteY3" fmla="*/ 1874774 h 1874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774" h="1874774">
                <a:moveTo>
                  <a:pt x="0" y="0"/>
                </a:moveTo>
                <a:lnTo>
                  <a:pt x="1874774" y="0"/>
                </a:lnTo>
                <a:lnTo>
                  <a:pt x="1874774" y="1874774"/>
                </a:lnTo>
                <a:lnTo>
                  <a:pt x="0" y="187477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074D80-D7FF-48B2-9E7F-3F68F4E51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" y="395772"/>
            <a:ext cx="11296650" cy="6020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00000"/>
              </a:lnSpc>
              <a:defRPr sz="3000" b="0">
                <a:solidFill>
                  <a:schemeClr val="tx2"/>
                </a:solidFill>
                <a:latin typeface="Montserrat Bold" panose="000008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C944CB6-B198-4A50-A4C7-A1DADDBF28D7}"/>
              </a:ext>
            </a:extLst>
          </p:cNvPr>
          <p:cNvSpPr/>
          <p:nvPr userDrawn="1"/>
        </p:nvSpPr>
        <p:spPr>
          <a:xfrm>
            <a:off x="11230248" y="6181248"/>
            <a:ext cx="411480" cy="4114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C83E285-E674-4A8E-8A92-DB0BB988B8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7675" y="6204426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US" dirty="0"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Business Strategy| </a:t>
            </a:r>
            <a:r>
              <a:rPr lang="en-US" dirty="0">
                <a:solidFill>
                  <a:schemeClr val="accent1"/>
                </a:solidFill>
              </a:rPr>
              <a:t>Presentation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23B89E42-18DE-4566-A5C4-B60B7E68F0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5145" y="6284569"/>
            <a:ext cx="541687" cy="2048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8B2BE56-A1DF-44BF-AF31-08C6097C884E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CBC57E15-0CDC-44E5-9389-5195147511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829808" y="1555099"/>
            <a:ext cx="1874774" cy="1874774"/>
          </a:xfrm>
          <a:custGeom>
            <a:avLst/>
            <a:gdLst>
              <a:gd name="connsiteX0" fmla="*/ 0 w 1874774"/>
              <a:gd name="connsiteY0" fmla="*/ 0 h 1874774"/>
              <a:gd name="connsiteX1" fmla="*/ 1874774 w 1874774"/>
              <a:gd name="connsiteY1" fmla="*/ 0 h 1874774"/>
              <a:gd name="connsiteX2" fmla="*/ 1874774 w 1874774"/>
              <a:gd name="connsiteY2" fmla="*/ 1874774 h 1874774"/>
              <a:gd name="connsiteX3" fmla="*/ 0 w 1874774"/>
              <a:gd name="connsiteY3" fmla="*/ 1874774 h 1874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774" h="1874774">
                <a:moveTo>
                  <a:pt x="0" y="0"/>
                </a:moveTo>
                <a:lnTo>
                  <a:pt x="1874774" y="0"/>
                </a:lnTo>
                <a:lnTo>
                  <a:pt x="1874774" y="1874774"/>
                </a:lnTo>
                <a:lnTo>
                  <a:pt x="0" y="187477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en-US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14FE2A61-A1E7-4F5A-B711-BD44C34D587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58800" y="1555100"/>
            <a:ext cx="4851400" cy="2862465"/>
          </a:xfrm>
          <a:custGeom>
            <a:avLst/>
            <a:gdLst>
              <a:gd name="connsiteX0" fmla="*/ 0 w 4851400"/>
              <a:gd name="connsiteY0" fmla="*/ 0 h 2862465"/>
              <a:gd name="connsiteX1" fmla="*/ 4851400 w 4851400"/>
              <a:gd name="connsiteY1" fmla="*/ 0 h 2862465"/>
              <a:gd name="connsiteX2" fmla="*/ 4851400 w 4851400"/>
              <a:gd name="connsiteY2" fmla="*/ 2862465 h 2862465"/>
              <a:gd name="connsiteX3" fmla="*/ 0 w 4851400"/>
              <a:gd name="connsiteY3" fmla="*/ 2862465 h 286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51400" h="2862465">
                <a:moveTo>
                  <a:pt x="0" y="0"/>
                </a:moveTo>
                <a:lnTo>
                  <a:pt x="4851400" y="0"/>
                </a:lnTo>
                <a:lnTo>
                  <a:pt x="4851400" y="2862465"/>
                </a:lnTo>
                <a:lnTo>
                  <a:pt x="0" y="286246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152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9EDB224-7F52-A9CA-8D66-A61B64F5F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A0670F1-6285-B516-52AD-21C7A24275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B2C105F-9BC5-6EF9-9E78-FEC1B1F608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A27F3-A944-4D78-80F6-8F92C0C90D9C}" type="datetimeFigureOut">
              <a:rPr lang="es-ES" smtClean="0"/>
              <a:t>29/10/2024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D45CA7F-8EB1-4AEA-1621-405CAADFC6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19AA8F8-8431-98F8-D74D-5C54108C33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6A067-9DEA-455C-A834-39BA188CCAF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739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.png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jpeg"/><Relationship Id="rId5" Type="http://schemas.openxmlformats.org/officeDocument/2006/relationships/image" Target="../media/image4.pn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D1E8E3E5-45BB-C295-A5B3-1223CA20D707}"/>
              </a:ext>
            </a:extLst>
          </p:cNvPr>
          <p:cNvSpPr/>
          <p:nvPr/>
        </p:nvSpPr>
        <p:spPr>
          <a:xfrm>
            <a:off x="5429099" y="-2992"/>
            <a:ext cx="6762898" cy="6879078"/>
          </a:xfrm>
          <a:prstGeom prst="rect">
            <a:avLst/>
          </a:prstGeom>
          <a:solidFill>
            <a:srgbClr val="006600">
              <a:alpha val="74118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ES" sz="32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7" name="Award Winning">
            <a:extLst>
              <a:ext uri="{FF2B5EF4-FFF2-40B4-BE49-F238E27FC236}">
                <a16:creationId xmlns:a16="http://schemas.microsoft.com/office/drawing/2014/main" id="{1BF0658E-A302-73F2-502E-F0B3AB5BCD2B}"/>
              </a:ext>
            </a:extLst>
          </p:cNvPr>
          <p:cNvSpPr txBox="1"/>
          <p:nvPr/>
        </p:nvSpPr>
        <p:spPr>
          <a:xfrm>
            <a:off x="5860124" y="3834749"/>
            <a:ext cx="2767699" cy="7064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lnSpc>
                <a:spcPct val="130000"/>
              </a:lnSpc>
              <a:defRPr sz="2600" b="0">
                <a:latin typeface="Lato Regular"/>
                <a:ea typeface="Lato Regular"/>
                <a:cs typeface="Lato Regular"/>
                <a:sym typeface="Lato Regular"/>
              </a:defRPr>
            </a:lvl1pPr>
          </a:lstStyle>
          <a:p>
            <a:r>
              <a:rPr lang="es-ES" sz="1600" dirty="0">
                <a:solidFill>
                  <a:schemeClr val="bg1"/>
                </a:solidFill>
              </a:rPr>
              <a:t>Área corporativa: </a:t>
            </a:r>
          </a:p>
          <a:p>
            <a:r>
              <a:rPr lang="es-ES" sz="1600" dirty="0">
                <a:solidFill>
                  <a:schemeClr val="bg1"/>
                </a:solidFill>
              </a:rPr>
              <a:t>Fecha:</a:t>
            </a:r>
            <a:endParaRPr sz="1600" dirty="0">
              <a:solidFill>
                <a:schemeClr val="bg1"/>
              </a:solidFill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3241875-5C4F-FCC9-DD86-6952712C8F02}"/>
              </a:ext>
            </a:extLst>
          </p:cNvPr>
          <p:cNvSpPr/>
          <p:nvPr/>
        </p:nvSpPr>
        <p:spPr>
          <a:xfrm>
            <a:off x="609602" y="448234"/>
            <a:ext cx="1330856" cy="440621"/>
          </a:xfrm>
          <a:prstGeom prst="rect">
            <a:avLst/>
          </a:prstGeom>
          <a:solidFill>
            <a:schemeClr val="bg1">
              <a:alpha val="7417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E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FD7F876-480D-AA12-9B05-228E76EDC247}"/>
              </a:ext>
            </a:extLst>
          </p:cNvPr>
          <p:cNvSpPr/>
          <p:nvPr/>
        </p:nvSpPr>
        <p:spPr>
          <a:xfrm>
            <a:off x="215154" y="286871"/>
            <a:ext cx="3057368" cy="7733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ES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0" name="“It's easier to ask forgiveness than it is to get permission. Creativity is nothing but a mind set free.”">
            <a:extLst>
              <a:ext uri="{FF2B5EF4-FFF2-40B4-BE49-F238E27FC236}">
                <a16:creationId xmlns:a16="http://schemas.microsoft.com/office/drawing/2014/main" id="{E4CC47CA-EE44-7489-310D-A49D6E19487A}"/>
              </a:ext>
            </a:extLst>
          </p:cNvPr>
          <p:cNvSpPr txBox="1"/>
          <p:nvPr/>
        </p:nvSpPr>
        <p:spPr>
          <a:xfrm>
            <a:off x="5860124" y="2068585"/>
            <a:ext cx="5938320" cy="16106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algn="l">
              <a:lnSpc>
                <a:spcPct val="80000"/>
              </a:lnSpc>
              <a:defRPr sz="7200" b="0">
                <a:latin typeface="Poppins SemiBold"/>
                <a:ea typeface="Poppins SemiBold"/>
                <a:cs typeface="Poppins SemiBold"/>
                <a:sym typeface="Poppins SemiBold"/>
              </a:defRPr>
            </a:lvl1pPr>
          </a:lstStyle>
          <a:p>
            <a:r>
              <a:rPr lang="es-ES" sz="6000" dirty="0">
                <a:solidFill>
                  <a:schemeClr val="bg1"/>
                </a:solidFill>
              </a:rPr>
              <a:t>Título de la presentación </a:t>
            </a:r>
            <a:endParaRPr sz="6000" dirty="0">
              <a:solidFill>
                <a:schemeClr val="bg1"/>
              </a:solidFill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FC1378C-7162-CC98-B02E-F009F80E88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726926" y="726931"/>
            <a:ext cx="6903794" cy="544993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644834AB-A84F-296C-59DB-64CDB50A3A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9" y="0"/>
            <a:ext cx="5429099" cy="6745012"/>
          </a:xfrm>
          <a:prstGeom prst="rect">
            <a:avLst/>
          </a:prstGeom>
        </p:spPr>
      </p:pic>
      <p:pic>
        <p:nvPicPr>
          <p:cNvPr id="13" name="Imagen 12" descr="Forma&#10;&#10;Descripción generada automáticamente">
            <a:extLst>
              <a:ext uri="{FF2B5EF4-FFF2-40B4-BE49-F238E27FC236}">
                <a16:creationId xmlns:a16="http://schemas.microsoft.com/office/drawing/2014/main" id="{E2E1E8D9-0C18-CFE7-48AA-5035371E84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2336" y="4972762"/>
            <a:ext cx="1846108" cy="1610698"/>
          </a:xfrm>
          <a:prstGeom prst="rect">
            <a:avLst/>
          </a:prstGeom>
        </p:spPr>
      </p:pic>
      <p:pic>
        <p:nvPicPr>
          <p:cNvPr id="15" name="Imagen 14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8C8D11C2-A248-DC5C-A084-8EDD2C22AA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658" y="6100875"/>
            <a:ext cx="1276124" cy="48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3390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20AB0F01-739C-0659-9E0E-9591ABB6FEF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"/>
          </a:blip>
          <a:stretch>
            <a:fillRect/>
          </a:stretch>
        </p:blipFill>
        <p:spPr>
          <a:xfrm rot="16200000">
            <a:off x="-1635933" y="-2916189"/>
            <a:ext cx="15536748" cy="12264882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B791DE43-28D4-E550-D1AF-A615B5AF6D9B}"/>
              </a:ext>
            </a:extLst>
          </p:cNvPr>
          <p:cNvCxnSpPr>
            <a:cxnSpLocks/>
          </p:cNvCxnSpPr>
          <p:nvPr/>
        </p:nvCxnSpPr>
        <p:spPr>
          <a:xfrm>
            <a:off x="3711697" y="6164381"/>
            <a:ext cx="147946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91BC7CB-AAC8-F1BA-3674-31DD2EDA4D29}"/>
              </a:ext>
            </a:extLst>
          </p:cNvPr>
          <p:cNvCxnSpPr>
            <a:cxnSpLocks/>
          </p:cNvCxnSpPr>
          <p:nvPr/>
        </p:nvCxnSpPr>
        <p:spPr>
          <a:xfrm>
            <a:off x="6854212" y="6164381"/>
            <a:ext cx="237924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9A6A4607-FE4F-D10F-C7DB-6113A21CA850}"/>
              </a:ext>
            </a:extLst>
          </p:cNvPr>
          <p:cNvSpPr txBox="1"/>
          <p:nvPr/>
        </p:nvSpPr>
        <p:spPr>
          <a:xfrm>
            <a:off x="2092291" y="2538625"/>
            <a:ext cx="7989688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5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CEMENTOS PORTLAND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4A8FDCF-FF6B-FA95-1462-83B495483803}"/>
              </a:ext>
            </a:extLst>
          </p:cNvPr>
          <p:cNvCxnSpPr>
            <a:cxnSpLocks/>
          </p:cNvCxnSpPr>
          <p:nvPr/>
        </p:nvCxnSpPr>
        <p:spPr>
          <a:xfrm>
            <a:off x="5767090" y="5233402"/>
            <a:ext cx="640080" cy="0"/>
          </a:xfrm>
          <a:prstGeom prst="line">
            <a:avLst/>
          </a:prstGeom>
          <a:ln w="38100">
            <a:solidFill>
              <a:srgbClr val="0082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60DC3DA7-7741-19A7-D253-4A5E2A33C6AD}"/>
              </a:ext>
            </a:extLst>
          </p:cNvPr>
          <p:cNvSpPr txBox="1"/>
          <p:nvPr/>
        </p:nvSpPr>
        <p:spPr>
          <a:xfrm>
            <a:off x="5176464" y="4217099"/>
            <a:ext cx="182133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500" b="1" dirty="0">
                <a:solidFill>
                  <a:srgbClr val="0082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Date: 01-12-2025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52D7300-8AAB-982A-E158-0253F5EFD5FB}"/>
              </a:ext>
            </a:extLst>
          </p:cNvPr>
          <p:cNvSpPr txBox="1"/>
          <p:nvPr/>
        </p:nvSpPr>
        <p:spPr>
          <a:xfrm>
            <a:off x="4011081" y="4525586"/>
            <a:ext cx="41520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ea typeface="Open Sans" pitchFamily="2" charset="0"/>
                <a:cs typeface="Poppins" panose="00000500000000000000" pitchFamily="2" charset="0"/>
              </a:rPr>
              <a:t>Business Strategy Company Some Title Here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2186450-DA69-479C-7483-C40257DCD67B}"/>
              </a:ext>
            </a:extLst>
          </p:cNvPr>
          <p:cNvSpPr txBox="1"/>
          <p:nvPr/>
        </p:nvSpPr>
        <p:spPr>
          <a:xfrm>
            <a:off x="3552622" y="3335097"/>
            <a:ext cx="50690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>
                <a:solidFill>
                  <a:schemeClr val="bg1">
                    <a:lumMod val="7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PRESENTATION TEMPLATE</a:t>
            </a:r>
          </a:p>
        </p:txBody>
      </p:sp>
      <p:pic>
        <p:nvPicPr>
          <p:cNvPr id="2" name="Imagen 1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C02F8AE9-6105-CAB2-E819-FB0EA1C702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788" y="991505"/>
            <a:ext cx="1516424" cy="573458"/>
          </a:xfrm>
          <a:prstGeom prst="rect">
            <a:avLst/>
          </a:prstGeom>
        </p:spPr>
      </p:pic>
      <p:sp>
        <p:nvSpPr>
          <p:cNvPr id="12" name="TextBox 16">
            <a:extLst>
              <a:ext uri="{FF2B5EF4-FFF2-40B4-BE49-F238E27FC236}">
                <a16:creationId xmlns:a16="http://schemas.microsoft.com/office/drawing/2014/main" id="{91DD7F4A-E077-EB51-8703-7EBE2628A133}"/>
              </a:ext>
            </a:extLst>
          </p:cNvPr>
          <p:cNvSpPr txBox="1"/>
          <p:nvPr/>
        </p:nvSpPr>
        <p:spPr>
          <a:xfrm>
            <a:off x="645088" y="5988246"/>
            <a:ext cx="306660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300" b="1" dirty="0">
                <a:solidFill>
                  <a:srgbClr val="0082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Impulsamos el </a:t>
            </a:r>
            <a:r>
              <a:rPr lang="es-ES" sz="13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progreso </a:t>
            </a:r>
            <a:r>
              <a:rPr lang="es-ES" sz="1300" b="1" dirty="0">
                <a:solidFill>
                  <a:srgbClr val="0082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sostenible</a:t>
            </a:r>
          </a:p>
        </p:txBody>
      </p:sp>
      <p:sp>
        <p:nvSpPr>
          <p:cNvPr id="16" name="TextBox 16">
            <a:extLst>
              <a:ext uri="{FF2B5EF4-FFF2-40B4-BE49-F238E27FC236}">
                <a16:creationId xmlns:a16="http://schemas.microsoft.com/office/drawing/2014/main" id="{DB14370F-5A91-B6B3-5754-5CDF19446D75}"/>
              </a:ext>
            </a:extLst>
          </p:cNvPr>
          <p:cNvSpPr txBox="1"/>
          <p:nvPr/>
        </p:nvSpPr>
        <p:spPr>
          <a:xfrm>
            <a:off x="9332803" y="6000305"/>
            <a:ext cx="167680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3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www.valderrivas.es</a:t>
            </a: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C8FDEACD-D99E-04E9-28DA-1274E41DBE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2649" y="5993127"/>
            <a:ext cx="640080" cy="373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5699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>
            <a:extLst>
              <a:ext uri="{FF2B5EF4-FFF2-40B4-BE49-F238E27FC236}">
                <a16:creationId xmlns:a16="http://schemas.microsoft.com/office/drawing/2014/main" id="{66FB5893-2AF1-D2E9-F51E-FAC1B88341B3}"/>
              </a:ext>
            </a:extLst>
          </p:cNvPr>
          <p:cNvSpPr/>
          <p:nvPr/>
        </p:nvSpPr>
        <p:spPr>
          <a:xfrm>
            <a:off x="0" y="1858686"/>
            <a:ext cx="6808573" cy="884544"/>
          </a:xfrm>
          <a:prstGeom prst="rect">
            <a:avLst/>
          </a:prstGeom>
          <a:solidFill>
            <a:srgbClr val="0082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580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8668C2-0866-450E-9ACA-14B9ABA0E81D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Table Of Contents</a:t>
            </a:r>
          </a:p>
        </p:txBody>
      </p:sp>
      <p:pic>
        <p:nvPicPr>
          <p:cNvPr id="49" name="Marcador de posición de imagen 48" descr="Una carretera con coches circulando&#10;&#10;Descripción generada automáticamente">
            <a:extLst>
              <a:ext uri="{FF2B5EF4-FFF2-40B4-BE49-F238E27FC236}">
                <a16:creationId xmlns:a16="http://schemas.microsoft.com/office/drawing/2014/main" id="{E887B2FB-A6EA-D6BA-98D8-D62416528E0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886" b="25886"/>
          <a:stretch>
            <a:fillRect/>
          </a:stretch>
        </p:blipFill>
        <p:spPr>
          <a:xfrm>
            <a:off x="-9525" y="2743200"/>
            <a:ext cx="6808573" cy="2433638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D5333D2-5DCE-4CA5-B51D-066303A78F4D}"/>
              </a:ext>
            </a:extLst>
          </p:cNvPr>
          <p:cNvSpPr/>
          <p:nvPr/>
        </p:nvSpPr>
        <p:spPr>
          <a:xfrm>
            <a:off x="447675" y="898039"/>
            <a:ext cx="112928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If you use this site regularly the great business and the design professional.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63F04F-A982-4262-848E-C84E1DB76DDF}"/>
              </a:ext>
            </a:extLst>
          </p:cNvPr>
          <p:cNvSpPr txBox="1"/>
          <p:nvPr/>
        </p:nvSpPr>
        <p:spPr>
          <a:xfrm>
            <a:off x="612775" y="1927510"/>
            <a:ext cx="4945278" cy="670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US" sz="1200" i="0" dirty="0">
                <a:solidFill>
                  <a:schemeClr val="bg1"/>
                </a:solidFill>
                <a:effectLst/>
                <a:latin typeface="Open Sans Medium" pitchFamily="2" charset="0"/>
                <a:ea typeface="Open Sans Medium" pitchFamily="2" charset="0"/>
                <a:cs typeface="Open Sans Medium" pitchFamily="2" charset="0"/>
              </a:rPr>
              <a:t>There are many variations of passages of Lorem Ipsum available, but the majority have suffered alteration.</a:t>
            </a:r>
            <a:endParaRPr lang="en-US" sz="1200" dirty="0">
              <a:solidFill>
                <a:schemeClr val="bg1"/>
              </a:solidFill>
              <a:latin typeface="Open Sans Medium" pitchFamily="2" charset="0"/>
              <a:ea typeface="Open Sans Medium" pitchFamily="2" charset="0"/>
              <a:cs typeface="Open Sans Medium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18AEDA7-F97F-4FD5-A61D-7AA5A9B7130B}"/>
              </a:ext>
            </a:extLst>
          </p:cNvPr>
          <p:cNvSpPr txBox="1"/>
          <p:nvPr/>
        </p:nvSpPr>
        <p:spPr>
          <a:xfrm>
            <a:off x="7818825" y="1953748"/>
            <a:ext cx="2525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0" i="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Table of Contents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965F786-AB89-46DC-A1E2-D9415C760729}"/>
              </a:ext>
            </a:extLst>
          </p:cNvPr>
          <p:cNvSpPr txBox="1"/>
          <p:nvPr/>
        </p:nvSpPr>
        <p:spPr>
          <a:xfrm>
            <a:off x="7818825" y="2302539"/>
            <a:ext cx="2525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0" i="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Executive Summary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10C649-253E-4C63-BF47-A62A779F3883}"/>
              </a:ext>
            </a:extLst>
          </p:cNvPr>
          <p:cNvSpPr txBox="1"/>
          <p:nvPr/>
        </p:nvSpPr>
        <p:spPr>
          <a:xfrm>
            <a:off x="7818825" y="2651330"/>
            <a:ext cx="2525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0" i="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General Company Description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7246D18-B4D2-40DE-83AD-423AB3D4C763}"/>
              </a:ext>
            </a:extLst>
          </p:cNvPr>
          <p:cNvSpPr txBox="1"/>
          <p:nvPr/>
        </p:nvSpPr>
        <p:spPr>
          <a:xfrm>
            <a:off x="7818825" y="3000121"/>
            <a:ext cx="2525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0" i="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Products and Services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28B743D-FD00-4BBA-B8EF-3052BD385CCE}"/>
              </a:ext>
            </a:extLst>
          </p:cNvPr>
          <p:cNvSpPr txBox="1"/>
          <p:nvPr/>
        </p:nvSpPr>
        <p:spPr>
          <a:xfrm>
            <a:off x="7818825" y="3348912"/>
            <a:ext cx="2525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0" i="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Marketing Plan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C5BD24C-0E61-42CF-AE6A-5FA8854ED3D8}"/>
              </a:ext>
            </a:extLst>
          </p:cNvPr>
          <p:cNvSpPr txBox="1"/>
          <p:nvPr/>
        </p:nvSpPr>
        <p:spPr>
          <a:xfrm>
            <a:off x="7818825" y="3697703"/>
            <a:ext cx="2525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0" i="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Operational Plan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52A9B51-B869-4A36-A008-313E934A30D4}"/>
              </a:ext>
            </a:extLst>
          </p:cNvPr>
          <p:cNvSpPr txBox="1"/>
          <p:nvPr/>
        </p:nvSpPr>
        <p:spPr>
          <a:xfrm>
            <a:off x="7818825" y="4046494"/>
            <a:ext cx="2525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0" i="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Management and Organization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21835B1-412F-4553-B023-94D48D054CA9}"/>
              </a:ext>
            </a:extLst>
          </p:cNvPr>
          <p:cNvSpPr txBox="1"/>
          <p:nvPr/>
        </p:nvSpPr>
        <p:spPr>
          <a:xfrm>
            <a:off x="7818825" y="4395285"/>
            <a:ext cx="2525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0" i="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Personal Financial Statement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11F62AA-2870-4596-8F9F-07EF4D027B9B}"/>
              </a:ext>
            </a:extLst>
          </p:cNvPr>
          <p:cNvSpPr txBox="1"/>
          <p:nvPr/>
        </p:nvSpPr>
        <p:spPr>
          <a:xfrm>
            <a:off x="7818825" y="4744076"/>
            <a:ext cx="2525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0" i="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Financial plan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B74A4F8-6F29-481B-9AD4-BB56DF56FFD1}"/>
              </a:ext>
            </a:extLst>
          </p:cNvPr>
          <p:cNvCxnSpPr>
            <a:cxnSpLocks/>
          </p:cNvCxnSpPr>
          <p:nvPr/>
        </p:nvCxnSpPr>
        <p:spPr>
          <a:xfrm>
            <a:off x="7913448" y="2230943"/>
            <a:ext cx="2430385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6496BB3A-6683-4250-B351-005FB20AD76E}"/>
              </a:ext>
            </a:extLst>
          </p:cNvPr>
          <p:cNvCxnSpPr>
            <a:cxnSpLocks/>
          </p:cNvCxnSpPr>
          <p:nvPr/>
        </p:nvCxnSpPr>
        <p:spPr>
          <a:xfrm>
            <a:off x="7913448" y="2582178"/>
            <a:ext cx="2430385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F7FD607E-35FC-4422-B0C8-8B447F7A2DAB}"/>
              </a:ext>
            </a:extLst>
          </p:cNvPr>
          <p:cNvCxnSpPr>
            <a:cxnSpLocks/>
          </p:cNvCxnSpPr>
          <p:nvPr/>
        </p:nvCxnSpPr>
        <p:spPr>
          <a:xfrm>
            <a:off x="7913448" y="2933412"/>
            <a:ext cx="2430385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1D4B8965-C73A-4205-81EB-087A3D3D976A}"/>
              </a:ext>
            </a:extLst>
          </p:cNvPr>
          <p:cNvCxnSpPr>
            <a:cxnSpLocks/>
          </p:cNvCxnSpPr>
          <p:nvPr/>
        </p:nvCxnSpPr>
        <p:spPr>
          <a:xfrm>
            <a:off x="7913448" y="3284646"/>
            <a:ext cx="2430385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3A97B9A-0E1F-455A-8DDF-A252FDAF0EEE}"/>
              </a:ext>
            </a:extLst>
          </p:cNvPr>
          <p:cNvCxnSpPr>
            <a:cxnSpLocks/>
          </p:cNvCxnSpPr>
          <p:nvPr/>
        </p:nvCxnSpPr>
        <p:spPr>
          <a:xfrm>
            <a:off x="7913448" y="3635880"/>
            <a:ext cx="2430385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11EF932-64E6-4CBD-B954-1B62835EECB3}"/>
              </a:ext>
            </a:extLst>
          </p:cNvPr>
          <p:cNvCxnSpPr>
            <a:cxnSpLocks/>
          </p:cNvCxnSpPr>
          <p:nvPr/>
        </p:nvCxnSpPr>
        <p:spPr>
          <a:xfrm>
            <a:off x="7913448" y="3987114"/>
            <a:ext cx="2430385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C44547D-4E43-410F-B56C-9C7CCFC77D4E}"/>
              </a:ext>
            </a:extLst>
          </p:cNvPr>
          <p:cNvCxnSpPr>
            <a:cxnSpLocks/>
          </p:cNvCxnSpPr>
          <p:nvPr/>
        </p:nvCxnSpPr>
        <p:spPr>
          <a:xfrm>
            <a:off x="7913448" y="4338348"/>
            <a:ext cx="2430385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0A9A134-7C0F-4C35-9D6F-0BE046B09CBC}"/>
              </a:ext>
            </a:extLst>
          </p:cNvPr>
          <p:cNvCxnSpPr>
            <a:cxnSpLocks/>
          </p:cNvCxnSpPr>
          <p:nvPr/>
        </p:nvCxnSpPr>
        <p:spPr>
          <a:xfrm>
            <a:off x="7913448" y="4689582"/>
            <a:ext cx="2430385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5B057093-3517-413D-8CF1-83B6D8D1BB8A}"/>
              </a:ext>
            </a:extLst>
          </p:cNvPr>
          <p:cNvCxnSpPr>
            <a:cxnSpLocks/>
          </p:cNvCxnSpPr>
          <p:nvPr/>
        </p:nvCxnSpPr>
        <p:spPr>
          <a:xfrm>
            <a:off x="7913448" y="5044821"/>
            <a:ext cx="2430385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67EAB628-849A-47F2-84F8-C200CD937262}"/>
              </a:ext>
            </a:extLst>
          </p:cNvPr>
          <p:cNvSpPr txBox="1"/>
          <p:nvPr/>
        </p:nvSpPr>
        <p:spPr>
          <a:xfrm>
            <a:off x="10352848" y="2106137"/>
            <a:ext cx="40503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0" i="0" dirty="0">
                <a:effectLst/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01</a:t>
            </a:r>
            <a:endParaRPr lang="en-US" sz="1000" dirty="0"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A3413A2-FC1D-4C6E-9042-A99D3A5D5F6D}"/>
              </a:ext>
            </a:extLst>
          </p:cNvPr>
          <p:cNvSpPr txBox="1"/>
          <p:nvPr/>
        </p:nvSpPr>
        <p:spPr>
          <a:xfrm>
            <a:off x="10352848" y="2457872"/>
            <a:ext cx="40503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0" i="0" dirty="0">
                <a:effectLst/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02</a:t>
            </a:r>
            <a:endParaRPr lang="en-US" sz="1000" dirty="0"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60A9CD5-52AA-4080-BAB2-BA22F2FAC2A6}"/>
              </a:ext>
            </a:extLst>
          </p:cNvPr>
          <p:cNvSpPr txBox="1"/>
          <p:nvPr/>
        </p:nvSpPr>
        <p:spPr>
          <a:xfrm>
            <a:off x="10352848" y="2809607"/>
            <a:ext cx="40503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0" i="0" dirty="0">
                <a:effectLst/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03</a:t>
            </a:r>
            <a:endParaRPr lang="en-US" sz="1000" dirty="0"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441800-3EED-4B8A-AB21-7D8A4F17A904}"/>
              </a:ext>
            </a:extLst>
          </p:cNvPr>
          <p:cNvSpPr txBox="1"/>
          <p:nvPr/>
        </p:nvSpPr>
        <p:spPr>
          <a:xfrm>
            <a:off x="10352848" y="3161342"/>
            <a:ext cx="40503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0" i="0" dirty="0">
                <a:effectLst/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04</a:t>
            </a:r>
            <a:endParaRPr lang="en-US" sz="1000" dirty="0"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9DE7BF9-23ED-4ED5-B457-72B8C47BC790}"/>
              </a:ext>
            </a:extLst>
          </p:cNvPr>
          <p:cNvSpPr txBox="1"/>
          <p:nvPr/>
        </p:nvSpPr>
        <p:spPr>
          <a:xfrm>
            <a:off x="10352848" y="3513077"/>
            <a:ext cx="40503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0" i="0" dirty="0">
                <a:effectLst/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05</a:t>
            </a:r>
            <a:endParaRPr lang="en-US" sz="1000" dirty="0"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FAFC69C-DB84-449A-916E-3FDAB71744D1}"/>
              </a:ext>
            </a:extLst>
          </p:cNvPr>
          <p:cNvSpPr txBox="1"/>
          <p:nvPr/>
        </p:nvSpPr>
        <p:spPr>
          <a:xfrm>
            <a:off x="10352848" y="3864812"/>
            <a:ext cx="40503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0" i="0" dirty="0">
                <a:effectLst/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06</a:t>
            </a:r>
            <a:endParaRPr lang="en-US" sz="1000" dirty="0"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D7F72D1-5F42-4DF8-8D82-17B303B4F8D4}"/>
              </a:ext>
            </a:extLst>
          </p:cNvPr>
          <p:cNvSpPr txBox="1"/>
          <p:nvPr/>
        </p:nvSpPr>
        <p:spPr>
          <a:xfrm>
            <a:off x="10352848" y="4216547"/>
            <a:ext cx="40503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0" i="0" dirty="0">
                <a:effectLst/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07</a:t>
            </a:r>
            <a:endParaRPr lang="en-US" sz="1000" dirty="0"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22D075D-5987-4994-ABEB-610808B44099}"/>
              </a:ext>
            </a:extLst>
          </p:cNvPr>
          <p:cNvSpPr txBox="1"/>
          <p:nvPr/>
        </p:nvSpPr>
        <p:spPr>
          <a:xfrm>
            <a:off x="10352848" y="4568282"/>
            <a:ext cx="40503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0" i="0" dirty="0">
                <a:effectLst/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08</a:t>
            </a:r>
            <a:endParaRPr lang="en-US" sz="1000" dirty="0"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E0CCA7D-3EE9-49CC-99BA-F8410FDEB19B}"/>
              </a:ext>
            </a:extLst>
          </p:cNvPr>
          <p:cNvSpPr txBox="1"/>
          <p:nvPr/>
        </p:nvSpPr>
        <p:spPr>
          <a:xfrm>
            <a:off x="10352848" y="4920015"/>
            <a:ext cx="40503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0" i="0" dirty="0">
                <a:effectLst/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09</a:t>
            </a:r>
            <a:endParaRPr lang="en-US" sz="1000" dirty="0"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43" name="Elipse 42">
            <a:extLst>
              <a:ext uri="{FF2B5EF4-FFF2-40B4-BE49-F238E27FC236}">
                <a16:creationId xmlns:a16="http://schemas.microsoft.com/office/drawing/2014/main" id="{CFAAE83D-103B-C1D9-2B5F-8DD0866C7B57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/>
              <a:t>1</a:t>
            </a:r>
          </a:p>
        </p:txBody>
      </p:sp>
      <p:cxnSp>
        <p:nvCxnSpPr>
          <p:cNvPr id="45" name="Conector recto 44">
            <a:extLst>
              <a:ext uri="{FF2B5EF4-FFF2-40B4-BE49-F238E27FC236}">
                <a16:creationId xmlns:a16="http://schemas.microsoft.com/office/drawing/2014/main" id="{1B60D909-348D-6FD1-96BE-8922849879C4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46" name="Imagen 45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F80EB7C1-D445-7D99-2C0B-BBAA226A5B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sp>
        <p:nvSpPr>
          <p:cNvPr id="47" name="CuadroTexto 46">
            <a:extLst>
              <a:ext uri="{FF2B5EF4-FFF2-40B4-BE49-F238E27FC236}">
                <a16:creationId xmlns:a16="http://schemas.microsoft.com/office/drawing/2014/main" id="{860660C7-1585-5F47-730B-BD43FE192C3A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</p:spTree>
    <p:extLst>
      <p:ext uri="{BB962C8B-B14F-4D97-AF65-F5344CB8AC3E}">
        <p14:creationId xmlns:p14="http://schemas.microsoft.com/office/powerpoint/2010/main" val="2336305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09131390-9F27-4AC8-AFF4-F0E310CFD189}"/>
              </a:ext>
            </a:extLst>
          </p:cNvPr>
          <p:cNvSpPr txBox="1"/>
          <p:nvPr/>
        </p:nvSpPr>
        <p:spPr>
          <a:xfrm>
            <a:off x="1887303" y="3362167"/>
            <a:ext cx="3291840" cy="830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Lorem ipsum dolor sit amet, consectetur</a:t>
            </a:r>
          </a:p>
          <a:p>
            <a:pPr>
              <a:lnSpc>
                <a:spcPts val="20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adipiscing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elit. Praesent ornare sagittis pellentesque Suspendisse pellentesque cursus.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4EC6593-6A27-458B-91E7-DC5C0627977C}"/>
              </a:ext>
            </a:extLst>
          </p:cNvPr>
          <p:cNvSpPr txBox="1"/>
          <p:nvPr/>
        </p:nvSpPr>
        <p:spPr>
          <a:xfrm>
            <a:off x="1887303" y="3069469"/>
            <a:ext cx="32918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i="0" dirty="0">
                <a:solidFill>
                  <a:srgbClr val="005800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Best Services</a:t>
            </a:r>
            <a:endParaRPr lang="en-US" sz="1600" dirty="0">
              <a:solidFill>
                <a:srgbClr val="005800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76E8E25-8254-4A14-977E-051A756ADA20}"/>
              </a:ext>
            </a:extLst>
          </p:cNvPr>
          <p:cNvSpPr txBox="1"/>
          <p:nvPr/>
        </p:nvSpPr>
        <p:spPr>
          <a:xfrm>
            <a:off x="7549602" y="3362167"/>
            <a:ext cx="3291840" cy="830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Lorem ipsum dolor sit amet, consectetur</a:t>
            </a:r>
          </a:p>
          <a:p>
            <a:pPr>
              <a:lnSpc>
                <a:spcPts val="20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adipiscing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elit. Praesent ornare sagittis pellentesque Suspendisse pellentesque cursus.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2A59450-97EF-4882-99EB-4FF2F2D465AC}"/>
              </a:ext>
            </a:extLst>
          </p:cNvPr>
          <p:cNvSpPr txBox="1"/>
          <p:nvPr/>
        </p:nvSpPr>
        <p:spPr>
          <a:xfrm>
            <a:off x="7549602" y="3069469"/>
            <a:ext cx="32918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i="0" dirty="0">
                <a:solidFill>
                  <a:srgbClr val="005800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Happy Customers</a:t>
            </a:r>
            <a:endParaRPr lang="en-US" sz="1600" dirty="0">
              <a:solidFill>
                <a:srgbClr val="005800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D61FC9F-D859-4D0D-B69B-7D92C7D6DB3A}"/>
              </a:ext>
            </a:extLst>
          </p:cNvPr>
          <p:cNvSpPr txBox="1"/>
          <p:nvPr/>
        </p:nvSpPr>
        <p:spPr>
          <a:xfrm>
            <a:off x="1887303" y="5079843"/>
            <a:ext cx="3291840" cy="574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Lorem ipsum dolor sit amet, consectetur</a:t>
            </a:r>
          </a:p>
          <a:p>
            <a:pPr>
              <a:lnSpc>
                <a:spcPts val="20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adipiscing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elit. Praesent ornare sagittis pellentesque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6ED6E28-80F8-4A89-8186-11DFECE24063}"/>
              </a:ext>
            </a:extLst>
          </p:cNvPr>
          <p:cNvSpPr txBox="1"/>
          <p:nvPr/>
        </p:nvSpPr>
        <p:spPr>
          <a:xfrm>
            <a:off x="1887303" y="4774445"/>
            <a:ext cx="3291840" cy="337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i="0" dirty="0">
                <a:solidFill>
                  <a:srgbClr val="005800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Profit Increasing</a:t>
            </a:r>
            <a:endParaRPr lang="en-US" sz="1600" dirty="0">
              <a:solidFill>
                <a:srgbClr val="005800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FE4185F-DD4D-4C7F-BC15-904415B8367D}"/>
              </a:ext>
            </a:extLst>
          </p:cNvPr>
          <p:cNvSpPr txBox="1"/>
          <p:nvPr/>
        </p:nvSpPr>
        <p:spPr>
          <a:xfrm>
            <a:off x="7549602" y="5079843"/>
            <a:ext cx="3291840" cy="574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Lorem ipsum dolor sit amet, consectetur</a:t>
            </a:r>
          </a:p>
          <a:p>
            <a:pPr>
              <a:lnSpc>
                <a:spcPts val="20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adipiscing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elit. Praesent ornare sagittis pellentesque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4EEC98C-60B9-457F-AC6F-17F24039C0AD}"/>
              </a:ext>
            </a:extLst>
          </p:cNvPr>
          <p:cNvSpPr txBox="1"/>
          <p:nvPr/>
        </p:nvSpPr>
        <p:spPr>
          <a:xfrm>
            <a:off x="7549602" y="4774445"/>
            <a:ext cx="3291840" cy="337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i="0" dirty="0">
                <a:solidFill>
                  <a:srgbClr val="005800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Innovations</a:t>
            </a:r>
            <a:endParaRPr lang="en-US" sz="1600" dirty="0">
              <a:solidFill>
                <a:srgbClr val="005800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37505042-4C12-415B-92CB-3278760B05CE}"/>
              </a:ext>
            </a:extLst>
          </p:cNvPr>
          <p:cNvCxnSpPr>
            <a:cxnSpLocks/>
          </p:cNvCxnSpPr>
          <p:nvPr/>
        </p:nvCxnSpPr>
        <p:spPr>
          <a:xfrm>
            <a:off x="2001431" y="2778701"/>
            <a:ext cx="301752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8CC8679B-9595-4FBF-A5A1-E6176950A28C}"/>
              </a:ext>
            </a:extLst>
          </p:cNvPr>
          <p:cNvCxnSpPr>
            <a:cxnSpLocks/>
          </p:cNvCxnSpPr>
          <p:nvPr/>
        </p:nvCxnSpPr>
        <p:spPr>
          <a:xfrm>
            <a:off x="2001431" y="4483675"/>
            <a:ext cx="301752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8497F2A2-A274-41E0-B5DE-439FF2A28488}"/>
              </a:ext>
            </a:extLst>
          </p:cNvPr>
          <p:cNvCxnSpPr>
            <a:cxnSpLocks/>
          </p:cNvCxnSpPr>
          <p:nvPr/>
        </p:nvCxnSpPr>
        <p:spPr>
          <a:xfrm>
            <a:off x="7663730" y="2778701"/>
            <a:ext cx="301752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C5B12CC-CE31-4363-91CE-75406831BA7C}"/>
              </a:ext>
            </a:extLst>
          </p:cNvPr>
          <p:cNvCxnSpPr>
            <a:cxnSpLocks/>
          </p:cNvCxnSpPr>
          <p:nvPr/>
        </p:nvCxnSpPr>
        <p:spPr>
          <a:xfrm>
            <a:off x="7663730" y="4483676"/>
            <a:ext cx="301752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5355928-EB88-2AA5-0383-2D7409624233}"/>
              </a:ext>
            </a:extLst>
          </p:cNvPr>
          <p:cNvGrpSpPr/>
          <p:nvPr/>
        </p:nvGrpSpPr>
        <p:grpSpPr>
          <a:xfrm>
            <a:off x="909231" y="3227804"/>
            <a:ext cx="806768" cy="806768"/>
            <a:chOff x="604431" y="3496157"/>
            <a:chExt cx="806768" cy="806768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18B917A5-D426-4D10-9F2F-F4ECC38882BE}"/>
                </a:ext>
              </a:extLst>
            </p:cNvPr>
            <p:cNvSpPr/>
            <p:nvPr/>
          </p:nvSpPr>
          <p:spPr>
            <a:xfrm>
              <a:off x="604431" y="3496157"/>
              <a:ext cx="806768" cy="806768"/>
            </a:xfrm>
            <a:prstGeom prst="rect">
              <a:avLst/>
            </a:prstGeom>
            <a:solidFill>
              <a:srgbClr val="0082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0E18D291-BE09-4179-A95E-F71590A3D3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1420" y="3674553"/>
              <a:ext cx="452791" cy="449976"/>
            </a:xfrm>
            <a:custGeom>
              <a:avLst/>
              <a:gdLst>
                <a:gd name="T0" fmla="*/ 81 w 161"/>
                <a:gd name="T1" fmla="*/ 113 h 160"/>
                <a:gd name="T2" fmla="*/ 81 w 161"/>
                <a:gd name="T3" fmla="*/ 103 h 160"/>
                <a:gd name="T4" fmla="*/ 99 w 161"/>
                <a:gd name="T5" fmla="*/ 98 h 160"/>
                <a:gd name="T6" fmla="*/ 81 w 161"/>
                <a:gd name="T7" fmla="*/ 56 h 160"/>
                <a:gd name="T8" fmla="*/ 72 w 161"/>
                <a:gd name="T9" fmla="*/ 66 h 160"/>
                <a:gd name="T10" fmla="*/ 100 w 161"/>
                <a:gd name="T11" fmla="*/ 65 h 160"/>
                <a:gd name="T12" fmla="*/ 68 w 161"/>
                <a:gd name="T13" fmla="*/ 78 h 160"/>
                <a:gd name="T14" fmla="*/ 82 w 161"/>
                <a:gd name="T15" fmla="*/ 37 h 160"/>
                <a:gd name="T16" fmla="*/ 158 w 161"/>
                <a:gd name="T17" fmla="*/ 124 h 160"/>
                <a:gd name="T18" fmla="*/ 141 w 161"/>
                <a:gd name="T19" fmla="*/ 86 h 160"/>
                <a:gd name="T20" fmla="*/ 141 w 161"/>
                <a:gd name="T21" fmla="*/ 55 h 160"/>
                <a:gd name="T22" fmla="*/ 124 w 161"/>
                <a:gd name="T23" fmla="*/ 27 h 160"/>
                <a:gd name="T24" fmla="*/ 113 w 161"/>
                <a:gd name="T25" fmla="*/ 9 h 160"/>
                <a:gd name="T26" fmla="*/ 81 w 161"/>
                <a:gd name="T27" fmla="*/ 0 h 160"/>
                <a:gd name="T28" fmla="*/ 49 w 161"/>
                <a:gd name="T29" fmla="*/ 9 h 160"/>
                <a:gd name="T30" fmla="*/ 38 w 161"/>
                <a:gd name="T31" fmla="*/ 27 h 160"/>
                <a:gd name="T32" fmla="*/ 21 w 161"/>
                <a:gd name="T33" fmla="*/ 55 h 160"/>
                <a:gd name="T34" fmla="*/ 21 w 161"/>
                <a:gd name="T35" fmla="*/ 86 h 160"/>
                <a:gd name="T36" fmla="*/ 2 w 161"/>
                <a:gd name="T37" fmla="*/ 124 h 160"/>
                <a:gd name="T38" fmla="*/ 28 w 161"/>
                <a:gd name="T39" fmla="*/ 156 h 160"/>
                <a:gd name="T40" fmla="*/ 62 w 161"/>
                <a:gd name="T41" fmla="*/ 130 h 160"/>
                <a:gd name="T42" fmla="*/ 80 w 161"/>
                <a:gd name="T43" fmla="*/ 141 h 160"/>
                <a:gd name="T44" fmla="*/ 98 w 161"/>
                <a:gd name="T45" fmla="*/ 130 h 160"/>
                <a:gd name="T46" fmla="*/ 133 w 161"/>
                <a:gd name="T47" fmla="*/ 156 h 160"/>
                <a:gd name="T48" fmla="*/ 158 w 161"/>
                <a:gd name="T49" fmla="*/ 124 h 160"/>
                <a:gd name="T50" fmla="*/ 29 w 161"/>
                <a:gd name="T51" fmla="*/ 127 h 160"/>
                <a:gd name="T52" fmla="*/ 38 w 161"/>
                <a:gd name="T53" fmla="*/ 114 h 160"/>
                <a:gd name="T54" fmla="*/ 36 w 161"/>
                <a:gd name="T55" fmla="*/ 145 h 160"/>
                <a:gd name="T56" fmla="*/ 81 w 161"/>
                <a:gd name="T57" fmla="*/ 130 h 160"/>
                <a:gd name="T58" fmla="*/ 66 w 161"/>
                <a:gd name="T59" fmla="*/ 120 h 160"/>
                <a:gd name="T60" fmla="*/ 43 w 161"/>
                <a:gd name="T61" fmla="*/ 106 h 160"/>
                <a:gd name="T62" fmla="*/ 30 w 161"/>
                <a:gd name="T63" fmla="*/ 82 h 160"/>
                <a:gd name="T64" fmla="*/ 31 w 161"/>
                <a:gd name="T65" fmla="*/ 55 h 160"/>
                <a:gd name="T66" fmla="*/ 45 w 161"/>
                <a:gd name="T67" fmla="*/ 32 h 160"/>
                <a:gd name="T68" fmla="*/ 70 w 161"/>
                <a:gd name="T69" fmla="*/ 19 h 160"/>
                <a:gd name="T70" fmla="*/ 97 w 161"/>
                <a:gd name="T71" fmla="*/ 20 h 160"/>
                <a:gd name="T72" fmla="*/ 120 w 161"/>
                <a:gd name="T73" fmla="*/ 34 h 160"/>
                <a:gd name="T74" fmla="*/ 133 w 161"/>
                <a:gd name="T75" fmla="*/ 58 h 160"/>
                <a:gd name="T76" fmla="*/ 132 w 161"/>
                <a:gd name="T77" fmla="*/ 86 h 160"/>
                <a:gd name="T78" fmla="*/ 117 w 161"/>
                <a:gd name="T79" fmla="*/ 109 h 160"/>
                <a:gd name="T80" fmla="*/ 134 w 161"/>
                <a:gd name="T81" fmla="*/ 127 h 160"/>
                <a:gd name="T82" fmla="*/ 115 w 161"/>
                <a:gd name="T83" fmla="*/ 131 h 160"/>
                <a:gd name="T84" fmla="*/ 133 w 161"/>
                <a:gd name="T85" fmla="*/ 109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1" h="160">
                  <a:moveTo>
                    <a:pt x="81" y="28"/>
                  </a:moveTo>
                  <a:cubicBezTo>
                    <a:pt x="60" y="28"/>
                    <a:pt x="42" y="45"/>
                    <a:pt x="40" y="64"/>
                  </a:cubicBezTo>
                  <a:cubicBezTo>
                    <a:pt x="37" y="90"/>
                    <a:pt x="56" y="113"/>
                    <a:pt x="81" y="113"/>
                  </a:cubicBezTo>
                  <a:cubicBezTo>
                    <a:pt x="105" y="113"/>
                    <a:pt x="123" y="93"/>
                    <a:pt x="123" y="70"/>
                  </a:cubicBezTo>
                  <a:cubicBezTo>
                    <a:pt x="123" y="47"/>
                    <a:pt x="105" y="28"/>
                    <a:pt x="81" y="28"/>
                  </a:cubicBezTo>
                  <a:close/>
                  <a:moveTo>
                    <a:pt x="81" y="103"/>
                  </a:moveTo>
                  <a:cubicBezTo>
                    <a:pt x="75" y="103"/>
                    <a:pt x="68" y="101"/>
                    <a:pt x="63" y="98"/>
                  </a:cubicBezTo>
                  <a:cubicBezTo>
                    <a:pt x="65" y="90"/>
                    <a:pt x="73" y="85"/>
                    <a:pt x="81" y="85"/>
                  </a:cubicBezTo>
                  <a:cubicBezTo>
                    <a:pt x="90" y="85"/>
                    <a:pt x="96" y="90"/>
                    <a:pt x="99" y="98"/>
                  </a:cubicBezTo>
                  <a:cubicBezTo>
                    <a:pt x="94" y="102"/>
                    <a:pt x="88" y="103"/>
                    <a:pt x="81" y="103"/>
                  </a:cubicBezTo>
                  <a:close/>
                  <a:moveTo>
                    <a:pt x="72" y="66"/>
                  </a:moveTo>
                  <a:cubicBezTo>
                    <a:pt x="72" y="61"/>
                    <a:pt x="76" y="56"/>
                    <a:pt x="81" y="56"/>
                  </a:cubicBezTo>
                  <a:cubicBezTo>
                    <a:pt x="87" y="56"/>
                    <a:pt x="91" y="61"/>
                    <a:pt x="91" y="66"/>
                  </a:cubicBezTo>
                  <a:cubicBezTo>
                    <a:pt x="91" y="71"/>
                    <a:pt x="87" y="75"/>
                    <a:pt x="81" y="75"/>
                  </a:cubicBezTo>
                  <a:cubicBezTo>
                    <a:pt x="76" y="75"/>
                    <a:pt x="72" y="71"/>
                    <a:pt x="72" y="66"/>
                  </a:cubicBezTo>
                  <a:close/>
                  <a:moveTo>
                    <a:pt x="107" y="91"/>
                  </a:moveTo>
                  <a:cubicBezTo>
                    <a:pt x="104" y="86"/>
                    <a:pt x="100" y="81"/>
                    <a:pt x="95" y="78"/>
                  </a:cubicBezTo>
                  <a:cubicBezTo>
                    <a:pt x="98" y="75"/>
                    <a:pt x="100" y="70"/>
                    <a:pt x="100" y="65"/>
                  </a:cubicBezTo>
                  <a:cubicBezTo>
                    <a:pt x="100" y="55"/>
                    <a:pt x="92" y="47"/>
                    <a:pt x="82" y="47"/>
                  </a:cubicBezTo>
                  <a:cubicBezTo>
                    <a:pt x="72" y="47"/>
                    <a:pt x="63" y="55"/>
                    <a:pt x="63" y="65"/>
                  </a:cubicBezTo>
                  <a:cubicBezTo>
                    <a:pt x="63" y="70"/>
                    <a:pt x="65" y="75"/>
                    <a:pt x="68" y="78"/>
                  </a:cubicBezTo>
                  <a:cubicBezTo>
                    <a:pt x="63" y="81"/>
                    <a:pt x="60" y="86"/>
                    <a:pt x="57" y="91"/>
                  </a:cubicBezTo>
                  <a:cubicBezTo>
                    <a:pt x="51" y="84"/>
                    <a:pt x="49" y="75"/>
                    <a:pt x="50" y="66"/>
                  </a:cubicBezTo>
                  <a:cubicBezTo>
                    <a:pt x="52" y="51"/>
                    <a:pt x="65" y="37"/>
                    <a:pt x="82" y="37"/>
                  </a:cubicBezTo>
                  <a:cubicBezTo>
                    <a:pt x="100" y="37"/>
                    <a:pt x="115" y="52"/>
                    <a:pt x="115" y="70"/>
                  </a:cubicBezTo>
                  <a:cubicBezTo>
                    <a:pt x="113" y="78"/>
                    <a:pt x="111" y="85"/>
                    <a:pt x="107" y="91"/>
                  </a:cubicBezTo>
                  <a:close/>
                  <a:moveTo>
                    <a:pt x="158" y="124"/>
                  </a:moveTo>
                  <a:cubicBezTo>
                    <a:pt x="142" y="106"/>
                    <a:pt x="142" y="106"/>
                    <a:pt x="142" y="106"/>
                  </a:cubicBezTo>
                  <a:cubicBezTo>
                    <a:pt x="143" y="105"/>
                    <a:pt x="143" y="104"/>
                    <a:pt x="143" y="103"/>
                  </a:cubicBezTo>
                  <a:cubicBezTo>
                    <a:pt x="141" y="86"/>
                    <a:pt x="141" y="86"/>
                    <a:pt x="141" y="86"/>
                  </a:cubicBezTo>
                  <a:cubicBezTo>
                    <a:pt x="151" y="73"/>
                    <a:pt x="151" y="73"/>
                    <a:pt x="151" y="73"/>
                  </a:cubicBezTo>
                  <a:cubicBezTo>
                    <a:pt x="152" y="72"/>
                    <a:pt x="152" y="69"/>
                    <a:pt x="151" y="68"/>
                  </a:cubicBezTo>
                  <a:cubicBezTo>
                    <a:pt x="141" y="55"/>
                    <a:pt x="141" y="55"/>
                    <a:pt x="141" y="55"/>
                  </a:cubicBezTo>
                  <a:cubicBezTo>
                    <a:pt x="143" y="38"/>
                    <a:pt x="143" y="38"/>
                    <a:pt x="143" y="38"/>
                  </a:cubicBezTo>
                  <a:cubicBezTo>
                    <a:pt x="143" y="36"/>
                    <a:pt x="141" y="34"/>
                    <a:pt x="140" y="33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18" y="11"/>
                    <a:pt x="118" y="11"/>
                    <a:pt x="118" y="11"/>
                  </a:cubicBezTo>
                  <a:cubicBezTo>
                    <a:pt x="117" y="9"/>
                    <a:pt x="116" y="9"/>
                    <a:pt x="114" y="9"/>
                  </a:cubicBezTo>
                  <a:cubicBezTo>
                    <a:pt x="114" y="9"/>
                    <a:pt x="114" y="9"/>
                    <a:pt x="113" y="9"/>
                  </a:cubicBezTo>
                  <a:cubicBezTo>
                    <a:pt x="97" y="11"/>
                    <a:pt x="97" y="11"/>
                    <a:pt x="97" y="1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3" y="0"/>
                    <a:pt x="82" y="0"/>
                    <a:pt x="81" y="0"/>
                  </a:cubicBezTo>
                  <a:cubicBezTo>
                    <a:pt x="80" y="0"/>
                    <a:pt x="79" y="0"/>
                    <a:pt x="78" y="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9" y="9"/>
                    <a:pt x="48" y="9"/>
                    <a:pt x="48" y="9"/>
                  </a:cubicBezTo>
                  <a:cubicBezTo>
                    <a:pt x="46" y="9"/>
                    <a:pt x="44" y="10"/>
                    <a:pt x="44" y="11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0" y="34"/>
                    <a:pt x="19" y="36"/>
                    <a:pt x="19" y="38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0" y="69"/>
                    <a:pt x="10" y="72"/>
                    <a:pt x="11" y="73"/>
                  </a:cubicBezTo>
                  <a:cubicBezTo>
                    <a:pt x="21" y="86"/>
                    <a:pt x="21" y="86"/>
                    <a:pt x="21" y="86"/>
                  </a:cubicBezTo>
                  <a:cubicBezTo>
                    <a:pt x="19" y="103"/>
                    <a:pt x="19" y="103"/>
                    <a:pt x="19" y="103"/>
                  </a:cubicBezTo>
                  <a:cubicBezTo>
                    <a:pt x="19" y="104"/>
                    <a:pt x="19" y="105"/>
                    <a:pt x="20" y="106"/>
                  </a:cubicBezTo>
                  <a:cubicBezTo>
                    <a:pt x="2" y="124"/>
                    <a:pt x="2" y="124"/>
                    <a:pt x="2" y="124"/>
                  </a:cubicBezTo>
                  <a:cubicBezTo>
                    <a:pt x="0" y="126"/>
                    <a:pt x="1" y="130"/>
                    <a:pt x="4" y="132"/>
                  </a:cubicBezTo>
                  <a:cubicBezTo>
                    <a:pt x="24" y="136"/>
                    <a:pt x="24" y="136"/>
                    <a:pt x="24" y="13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8"/>
                    <a:pt x="30" y="160"/>
                    <a:pt x="32" y="160"/>
                  </a:cubicBezTo>
                  <a:cubicBezTo>
                    <a:pt x="34" y="160"/>
                    <a:pt x="35" y="159"/>
                    <a:pt x="36" y="158"/>
                  </a:cubicBezTo>
                  <a:cubicBezTo>
                    <a:pt x="59" y="133"/>
                    <a:pt x="62" y="131"/>
                    <a:pt x="62" y="130"/>
                  </a:cubicBezTo>
                  <a:cubicBezTo>
                    <a:pt x="65" y="130"/>
                    <a:pt x="65" y="130"/>
                    <a:pt x="65" y="130"/>
                  </a:cubicBezTo>
                  <a:cubicBezTo>
                    <a:pt x="77" y="140"/>
                    <a:pt x="77" y="140"/>
                    <a:pt x="77" y="140"/>
                  </a:cubicBezTo>
                  <a:cubicBezTo>
                    <a:pt x="79" y="141"/>
                    <a:pt x="79" y="141"/>
                    <a:pt x="80" y="141"/>
                  </a:cubicBezTo>
                  <a:cubicBezTo>
                    <a:pt x="81" y="141"/>
                    <a:pt x="83" y="141"/>
                    <a:pt x="83" y="140"/>
                  </a:cubicBezTo>
                  <a:cubicBezTo>
                    <a:pt x="96" y="130"/>
                    <a:pt x="96" y="130"/>
                    <a:pt x="96" y="130"/>
                  </a:cubicBezTo>
                  <a:cubicBezTo>
                    <a:pt x="98" y="130"/>
                    <a:pt x="98" y="130"/>
                    <a:pt x="98" y="130"/>
                  </a:cubicBezTo>
                  <a:cubicBezTo>
                    <a:pt x="124" y="158"/>
                    <a:pt x="124" y="158"/>
                    <a:pt x="124" y="158"/>
                  </a:cubicBezTo>
                  <a:cubicBezTo>
                    <a:pt x="126" y="159"/>
                    <a:pt x="127" y="160"/>
                    <a:pt x="128" y="160"/>
                  </a:cubicBezTo>
                  <a:cubicBezTo>
                    <a:pt x="130" y="160"/>
                    <a:pt x="132" y="158"/>
                    <a:pt x="133" y="156"/>
                  </a:cubicBezTo>
                  <a:cubicBezTo>
                    <a:pt x="137" y="136"/>
                    <a:pt x="137" y="136"/>
                    <a:pt x="137" y="136"/>
                  </a:cubicBezTo>
                  <a:cubicBezTo>
                    <a:pt x="156" y="132"/>
                    <a:pt x="156" y="132"/>
                    <a:pt x="156" y="132"/>
                  </a:cubicBezTo>
                  <a:cubicBezTo>
                    <a:pt x="160" y="131"/>
                    <a:pt x="161" y="126"/>
                    <a:pt x="158" y="124"/>
                  </a:cubicBezTo>
                  <a:close/>
                  <a:moveTo>
                    <a:pt x="36" y="145"/>
                  </a:moveTo>
                  <a:cubicBezTo>
                    <a:pt x="33" y="130"/>
                    <a:pt x="33" y="130"/>
                    <a:pt x="33" y="130"/>
                  </a:cubicBezTo>
                  <a:cubicBezTo>
                    <a:pt x="32" y="129"/>
                    <a:pt x="31" y="127"/>
                    <a:pt x="29" y="127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29" y="110"/>
                    <a:pt x="29" y="110"/>
                    <a:pt x="29" y="110"/>
                  </a:cubicBezTo>
                  <a:cubicBezTo>
                    <a:pt x="38" y="114"/>
                    <a:pt x="38" y="114"/>
                    <a:pt x="38" y="114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5" y="131"/>
                    <a:pt x="46" y="132"/>
                    <a:pt x="47" y="132"/>
                  </a:cubicBezTo>
                  <a:lnTo>
                    <a:pt x="36" y="145"/>
                  </a:lnTo>
                  <a:close/>
                  <a:moveTo>
                    <a:pt x="96" y="120"/>
                  </a:moveTo>
                  <a:cubicBezTo>
                    <a:pt x="95" y="120"/>
                    <a:pt x="94" y="120"/>
                    <a:pt x="92" y="121"/>
                  </a:cubicBezTo>
                  <a:cubicBezTo>
                    <a:pt x="81" y="130"/>
                    <a:pt x="81" y="130"/>
                    <a:pt x="81" y="130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8" y="121"/>
                    <a:pt x="68" y="120"/>
                    <a:pt x="66" y="120"/>
                  </a:cubicBezTo>
                  <a:cubicBezTo>
                    <a:pt x="66" y="120"/>
                    <a:pt x="66" y="120"/>
                    <a:pt x="66" y="120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45" y="107"/>
                    <a:pt x="44" y="106"/>
                    <a:pt x="43" y="106"/>
                  </a:cubicBezTo>
                  <a:cubicBezTo>
                    <a:pt x="29" y="100"/>
                    <a:pt x="29" y="100"/>
                    <a:pt x="29" y="100"/>
                  </a:cubicBezTo>
                  <a:cubicBezTo>
                    <a:pt x="31" y="86"/>
                    <a:pt x="31" y="86"/>
                    <a:pt x="31" y="86"/>
                  </a:cubicBezTo>
                  <a:cubicBezTo>
                    <a:pt x="31" y="85"/>
                    <a:pt x="31" y="83"/>
                    <a:pt x="30" y="82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7"/>
                    <a:pt x="31" y="56"/>
                    <a:pt x="31" y="55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4" y="34"/>
                    <a:pt x="45" y="33"/>
                    <a:pt x="45" y="32"/>
                  </a:cubicBezTo>
                  <a:cubicBezTo>
                    <a:pt x="51" y="18"/>
                    <a:pt x="51" y="18"/>
                    <a:pt x="51" y="18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7" y="20"/>
                    <a:pt x="68" y="20"/>
                    <a:pt x="70" y="19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4" y="19"/>
                    <a:pt x="95" y="20"/>
                    <a:pt x="97" y="20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8" y="33"/>
                    <a:pt x="119" y="34"/>
                    <a:pt x="120" y="34"/>
                  </a:cubicBezTo>
                  <a:cubicBezTo>
                    <a:pt x="134" y="40"/>
                    <a:pt x="134" y="40"/>
                    <a:pt x="134" y="40"/>
                  </a:cubicBezTo>
                  <a:cubicBezTo>
                    <a:pt x="132" y="55"/>
                    <a:pt x="132" y="55"/>
                    <a:pt x="132" y="55"/>
                  </a:cubicBezTo>
                  <a:cubicBezTo>
                    <a:pt x="132" y="56"/>
                    <a:pt x="132" y="57"/>
                    <a:pt x="133" y="58"/>
                  </a:cubicBezTo>
                  <a:cubicBezTo>
                    <a:pt x="141" y="70"/>
                    <a:pt x="141" y="70"/>
                    <a:pt x="141" y="70"/>
                  </a:cubicBezTo>
                  <a:cubicBezTo>
                    <a:pt x="133" y="82"/>
                    <a:pt x="133" y="82"/>
                    <a:pt x="133" y="82"/>
                  </a:cubicBezTo>
                  <a:cubicBezTo>
                    <a:pt x="132" y="83"/>
                    <a:pt x="132" y="84"/>
                    <a:pt x="132" y="86"/>
                  </a:cubicBezTo>
                  <a:cubicBezTo>
                    <a:pt x="134" y="100"/>
                    <a:pt x="134" y="100"/>
                    <a:pt x="134" y="100"/>
                  </a:cubicBezTo>
                  <a:cubicBezTo>
                    <a:pt x="120" y="106"/>
                    <a:pt x="120" y="106"/>
                    <a:pt x="120" y="106"/>
                  </a:cubicBezTo>
                  <a:cubicBezTo>
                    <a:pt x="119" y="106"/>
                    <a:pt x="118" y="107"/>
                    <a:pt x="117" y="109"/>
                  </a:cubicBezTo>
                  <a:cubicBezTo>
                    <a:pt x="112" y="122"/>
                    <a:pt x="112" y="122"/>
                    <a:pt x="112" y="122"/>
                  </a:cubicBezTo>
                  <a:lnTo>
                    <a:pt x="96" y="120"/>
                  </a:lnTo>
                  <a:close/>
                  <a:moveTo>
                    <a:pt x="134" y="127"/>
                  </a:moveTo>
                  <a:cubicBezTo>
                    <a:pt x="132" y="127"/>
                    <a:pt x="130" y="128"/>
                    <a:pt x="130" y="130"/>
                  </a:cubicBezTo>
                  <a:cubicBezTo>
                    <a:pt x="127" y="145"/>
                    <a:pt x="127" y="145"/>
                    <a:pt x="127" y="145"/>
                  </a:cubicBezTo>
                  <a:cubicBezTo>
                    <a:pt x="115" y="131"/>
                    <a:pt x="115" y="131"/>
                    <a:pt x="115" y="131"/>
                  </a:cubicBezTo>
                  <a:cubicBezTo>
                    <a:pt x="116" y="131"/>
                    <a:pt x="118" y="130"/>
                    <a:pt x="118" y="129"/>
                  </a:cubicBezTo>
                  <a:cubicBezTo>
                    <a:pt x="125" y="113"/>
                    <a:pt x="125" y="113"/>
                    <a:pt x="125" y="113"/>
                  </a:cubicBezTo>
                  <a:cubicBezTo>
                    <a:pt x="133" y="109"/>
                    <a:pt x="133" y="109"/>
                    <a:pt x="133" y="109"/>
                  </a:cubicBezTo>
                  <a:cubicBezTo>
                    <a:pt x="147" y="124"/>
                    <a:pt x="147" y="124"/>
                    <a:pt x="147" y="124"/>
                  </a:cubicBezTo>
                  <a:lnTo>
                    <a:pt x="134" y="12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3708CC16-6E29-437A-BE4D-54E047728A39}"/>
              </a:ext>
            </a:extLst>
          </p:cNvPr>
          <p:cNvSpPr/>
          <p:nvPr/>
        </p:nvSpPr>
        <p:spPr>
          <a:xfrm>
            <a:off x="909231" y="4939130"/>
            <a:ext cx="806768" cy="806768"/>
          </a:xfrm>
          <a:prstGeom prst="rect">
            <a:avLst/>
          </a:prstGeom>
          <a:solidFill>
            <a:srgbClr val="00A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 130">
            <a:extLst>
              <a:ext uri="{FF2B5EF4-FFF2-40B4-BE49-F238E27FC236}">
                <a16:creationId xmlns:a16="http://schemas.microsoft.com/office/drawing/2014/main" id="{89014ADB-38C3-40E9-9FAC-EB2EDE54B302}"/>
              </a:ext>
            </a:extLst>
          </p:cNvPr>
          <p:cNvSpPr>
            <a:spLocks noEditPoints="1"/>
          </p:cNvSpPr>
          <p:nvPr/>
        </p:nvSpPr>
        <p:spPr bwMode="auto">
          <a:xfrm>
            <a:off x="1087627" y="5079843"/>
            <a:ext cx="449976" cy="444353"/>
          </a:xfrm>
          <a:custGeom>
            <a:avLst/>
            <a:gdLst>
              <a:gd name="T0" fmla="*/ 24 w 160"/>
              <a:gd name="T1" fmla="*/ 141 h 158"/>
              <a:gd name="T2" fmla="*/ 44 w 160"/>
              <a:gd name="T3" fmla="*/ 141 h 158"/>
              <a:gd name="T4" fmla="*/ 49 w 160"/>
              <a:gd name="T5" fmla="*/ 136 h 158"/>
              <a:gd name="T6" fmla="*/ 49 w 160"/>
              <a:gd name="T7" fmla="*/ 74 h 158"/>
              <a:gd name="T8" fmla="*/ 44 w 160"/>
              <a:gd name="T9" fmla="*/ 69 h 158"/>
              <a:gd name="T10" fmla="*/ 24 w 160"/>
              <a:gd name="T11" fmla="*/ 69 h 158"/>
              <a:gd name="T12" fmla="*/ 19 w 160"/>
              <a:gd name="T13" fmla="*/ 74 h 158"/>
              <a:gd name="T14" fmla="*/ 19 w 160"/>
              <a:gd name="T15" fmla="*/ 136 h 158"/>
              <a:gd name="T16" fmla="*/ 24 w 160"/>
              <a:gd name="T17" fmla="*/ 141 h 158"/>
              <a:gd name="T18" fmla="*/ 29 w 160"/>
              <a:gd name="T19" fmla="*/ 79 h 158"/>
              <a:gd name="T20" fmla="*/ 39 w 160"/>
              <a:gd name="T21" fmla="*/ 79 h 158"/>
              <a:gd name="T22" fmla="*/ 39 w 160"/>
              <a:gd name="T23" fmla="*/ 131 h 158"/>
              <a:gd name="T24" fmla="*/ 29 w 160"/>
              <a:gd name="T25" fmla="*/ 131 h 158"/>
              <a:gd name="T26" fmla="*/ 29 w 160"/>
              <a:gd name="T27" fmla="*/ 79 h 158"/>
              <a:gd name="T28" fmla="*/ 64 w 160"/>
              <a:gd name="T29" fmla="*/ 141 h 158"/>
              <a:gd name="T30" fmla="*/ 83 w 160"/>
              <a:gd name="T31" fmla="*/ 141 h 158"/>
              <a:gd name="T32" fmla="*/ 88 w 160"/>
              <a:gd name="T33" fmla="*/ 136 h 158"/>
              <a:gd name="T34" fmla="*/ 88 w 160"/>
              <a:gd name="T35" fmla="*/ 53 h 158"/>
              <a:gd name="T36" fmla="*/ 83 w 160"/>
              <a:gd name="T37" fmla="*/ 49 h 158"/>
              <a:gd name="T38" fmla="*/ 64 w 160"/>
              <a:gd name="T39" fmla="*/ 49 h 158"/>
              <a:gd name="T40" fmla="*/ 59 w 160"/>
              <a:gd name="T41" fmla="*/ 53 h 158"/>
              <a:gd name="T42" fmla="*/ 59 w 160"/>
              <a:gd name="T43" fmla="*/ 136 h 158"/>
              <a:gd name="T44" fmla="*/ 64 w 160"/>
              <a:gd name="T45" fmla="*/ 141 h 158"/>
              <a:gd name="T46" fmla="*/ 69 w 160"/>
              <a:gd name="T47" fmla="*/ 58 h 158"/>
              <a:gd name="T48" fmla="*/ 79 w 160"/>
              <a:gd name="T49" fmla="*/ 58 h 158"/>
              <a:gd name="T50" fmla="*/ 79 w 160"/>
              <a:gd name="T51" fmla="*/ 131 h 158"/>
              <a:gd name="T52" fmla="*/ 69 w 160"/>
              <a:gd name="T53" fmla="*/ 131 h 158"/>
              <a:gd name="T54" fmla="*/ 69 w 160"/>
              <a:gd name="T55" fmla="*/ 58 h 158"/>
              <a:gd name="T56" fmla="*/ 103 w 160"/>
              <a:gd name="T57" fmla="*/ 141 h 158"/>
              <a:gd name="T58" fmla="*/ 123 w 160"/>
              <a:gd name="T59" fmla="*/ 141 h 158"/>
              <a:gd name="T60" fmla="*/ 128 w 160"/>
              <a:gd name="T61" fmla="*/ 136 h 158"/>
              <a:gd name="T62" fmla="*/ 128 w 160"/>
              <a:gd name="T63" fmla="*/ 33 h 158"/>
              <a:gd name="T64" fmla="*/ 123 w 160"/>
              <a:gd name="T65" fmla="*/ 28 h 158"/>
              <a:gd name="T66" fmla="*/ 103 w 160"/>
              <a:gd name="T67" fmla="*/ 28 h 158"/>
              <a:gd name="T68" fmla="*/ 98 w 160"/>
              <a:gd name="T69" fmla="*/ 33 h 158"/>
              <a:gd name="T70" fmla="*/ 98 w 160"/>
              <a:gd name="T71" fmla="*/ 136 h 158"/>
              <a:gd name="T72" fmla="*/ 103 w 160"/>
              <a:gd name="T73" fmla="*/ 141 h 158"/>
              <a:gd name="T74" fmla="*/ 108 w 160"/>
              <a:gd name="T75" fmla="*/ 38 h 158"/>
              <a:gd name="T76" fmla="*/ 118 w 160"/>
              <a:gd name="T77" fmla="*/ 38 h 158"/>
              <a:gd name="T78" fmla="*/ 118 w 160"/>
              <a:gd name="T79" fmla="*/ 131 h 158"/>
              <a:gd name="T80" fmla="*/ 108 w 160"/>
              <a:gd name="T81" fmla="*/ 131 h 158"/>
              <a:gd name="T82" fmla="*/ 108 w 160"/>
              <a:gd name="T83" fmla="*/ 38 h 158"/>
              <a:gd name="T84" fmla="*/ 155 w 160"/>
              <a:gd name="T85" fmla="*/ 149 h 158"/>
              <a:gd name="T86" fmla="*/ 10 w 160"/>
              <a:gd name="T87" fmla="*/ 149 h 158"/>
              <a:gd name="T88" fmla="*/ 10 w 160"/>
              <a:gd name="T89" fmla="*/ 5 h 158"/>
              <a:gd name="T90" fmla="*/ 5 w 160"/>
              <a:gd name="T91" fmla="*/ 0 h 158"/>
              <a:gd name="T92" fmla="*/ 0 w 160"/>
              <a:gd name="T93" fmla="*/ 5 h 158"/>
              <a:gd name="T94" fmla="*/ 0 w 160"/>
              <a:gd name="T95" fmla="*/ 153 h 158"/>
              <a:gd name="T96" fmla="*/ 5 w 160"/>
              <a:gd name="T97" fmla="*/ 158 h 158"/>
              <a:gd name="T98" fmla="*/ 155 w 160"/>
              <a:gd name="T99" fmla="*/ 158 h 158"/>
              <a:gd name="T100" fmla="*/ 160 w 160"/>
              <a:gd name="T101" fmla="*/ 153 h 158"/>
              <a:gd name="T102" fmla="*/ 155 w 160"/>
              <a:gd name="T103" fmla="*/ 149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60" h="158">
                <a:moveTo>
                  <a:pt x="24" y="141"/>
                </a:moveTo>
                <a:cubicBezTo>
                  <a:pt x="44" y="141"/>
                  <a:pt x="44" y="141"/>
                  <a:pt x="44" y="141"/>
                </a:cubicBezTo>
                <a:cubicBezTo>
                  <a:pt x="47" y="141"/>
                  <a:pt x="49" y="139"/>
                  <a:pt x="49" y="136"/>
                </a:cubicBezTo>
                <a:cubicBezTo>
                  <a:pt x="49" y="74"/>
                  <a:pt x="49" y="74"/>
                  <a:pt x="49" y="74"/>
                </a:cubicBezTo>
                <a:cubicBezTo>
                  <a:pt x="49" y="71"/>
                  <a:pt x="47" y="69"/>
                  <a:pt x="44" y="69"/>
                </a:cubicBezTo>
                <a:cubicBezTo>
                  <a:pt x="24" y="69"/>
                  <a:pt x="24" y="69"/>
                  <a:pt x="24" y="69"/>
                </a:cubicBezTo>
                <a:cubicBezTo>
                  <a:pt x="21" y="69"/>
                  <a:pt x="19" y="71"/>
                  <a:pt x="19" y="74"/>
                </a:cubicBezTo>
                <a:cubicBezTo>
                  <a:pt x="19" y="136"/>
                  <a:pt x="19" y="136"/>
                  <a:pt x="19" y="136"/>
                </a:cubicBezTo>
                <a:cubicBezTo>
                  <a:pt x="19" y="139"/>
                  <a:pt x="21" y="141"/>
                  <a:pt x="24" y="141"/>
                </a:cubicBezTo>
                <a:close/>
                <a:moveTo>
                  <a:pt x="29" y="79"/>
                </a:moveTo>
                <a:cubicBezTo>
                  <a:pt x="39" y="79"/>
                  <a:pt x="39" y="79"/>
                  <a:pt x="39" y="79"/>
                </a:cubicBezTo>
                <a:cubicBezTo>
                  <a:pt x="39" y="131"/>
                  <a:pt x="39" y="131"/>
                  <a:pt x="39" y="131"/>
                </a:cubicBezTo>
                <a:cubicBezTo>
                  <a:pt x="29" y="131"/>
                  <a:pt x="29" y="131"/>
                  <a:pt x="29" y="131"/>
                </a:cubicBezTo>
                <a:lnTo>
                  <a:pt x="29" y="79"/>
                </a:lnTo>
                <a:close/>
                <a:moveTo>
                  <a:pt x="64" y="141"/>
                </a:moveTo>
                <a:cubicBezTo>
                  <a:pt x="83" y="141"/>
                  <a:pt x="83" y="141"/>
                  <a:pt x="83" y="141"/>
                </a:cubicBezTo>
                <a:cubicBezTo>
                  <a:pt x="86" y="141"/>
                  <a:pt x="88" y="139"/>
                  <a:pt x="88" y="136"/>
                </a:cubicBezTo>
                <a:cubicBezTo>
                  <a:pt x="88" y="53"/>
                  <a:pt x="88" y="53"/>
                  <a:pt x="88" y="53"/>
                </a:cubicBezTo>
                <a:cubicBezTo>
                  <a:pt x="88" y="51"/>
                  <a:pt x="86" y="49"/>
                  <a:pt x="83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1" y="49"/>
                  <a:pt x="59" y="51"/>
                  <a:pt x="59" y="53"/>
                </a:cubicBezTo>
                <a:cubicBezTo>
                  <a:pt x="59" y="136"/>
                  <a:pt x="59" y="136"/>
                  <a:pt x="59" y="136"/>
                </a:cubicBezTo>
                <a:cubicBezTo>
                  <a:pt x="59" y="139"/>
                  <a:pt x="61" y="141"/>
                  <a:pt x="64" y="141"/>
                </a:cubicBezTo>
                <a:close/>
                <a:moveTo>
                  <a:pt x="69" y="58"/>
                </a:moveTo>
                <a:cubicBezTo>
                  <a:pt x="79" y="58"/>
                  <a:pt x="79" y="58"/>
                  <a:pt x="79" y="58"/>
                </a:cubicBezTo>
                <a:cubicBezTo>
                  <a:pt x="79" y="131"/>
                  <a:pt x="79" y="131"/>
                  <a:pt x="79" y="131"/>
                </a:cubicBezTo>
                <a:cubicBezTo>
                  <a:pt x="69" y="131"/>
                  <a:pt x="69" y="131"/>
                  <a:pt x="69" y="131"/>
                </a:cubicBezTo>
                <a:lnTo>
                  <a:pt x="69" y="58"/>
                </a:lnTo>
                <a:close/>
                <a:moveTo>
                  <a:pt x="103" y="141"/>
                </a:moveTo>
                <a:cubicBezTo>
                  <a:pt x="123" y="141"/>
                  <a:pt x="123" y="141"/>
                  <a:pt x="123" y="141"/>
                </a:cubicBezTo>
                <a:cubicBezTo>
                  <a:pt x="126" y="141"/>
                  <a:pt x="128" y="139"/>
                  <a:pt x="128" y="136"/>
                </a:cubicBezTo>
                <a:cubicBezTo>
                  <a:pt x="128" y="33"/>
                  <a:pt x="128" y="33"/>
                  <a:pt x="128" y="33"/>
                </a:cubicBezTo>
                <a:cubicBezTo>
                  <a:pt x="128" y="30"/>
                  <a:pt x="126" y="28"/>
                  <a:pt x="123" y="28"/>
                </a:cubicBezTo>
                <a:cubicBezTo>
                  <a:pt x="103" y="28"/>
                  <a:pt x="103" y="28"/>
                  <a:pt x="103" y="28"/>
                </a:cubicBezTo>
                <a:cubicBezTo>
                  <a:pt x="101" y="28"/>
                  <a:pt x="98" y="30"/>
                  <a:pt x="98" y="33"/>
                </a:cubicBezTo>
                <a:cubicBezTo>
                  <a:pt x="98" y="136"/>
                  <a:pt x="98" y="136"/>
                  <a:pt x="98" y="136"/>
                </a:cubicBezTo>
                <a:cubicBezTo>
                  <a:pt x="98" y="139"/>
                  <a:pt x="101" y="141"/>
                  <a:pt x="103" y="141"/>
                </a:cubicBezTo>
                <a:close/>
                <a:moveTo>
                  <a:pt x="108" y="38"/>
                </a:moveTo>
                <a:cubicBezTo>
                  <a:pt x="118" y="38"/>
                  <a:pt x="118" y="38"/>
                  <a:pt x="118" y="38"/>
                </a:cubicBezTo>
                <a:cubicBezTo>
                  <a:pt x="118" y="131"/>
                  <a:pt x="118" y="131"/>
                  <a:pt x="118" y="131"/>
                </a:cubicBezTo>
                <a:cubicBezTo>
                  <a:pt x="108" y="131"/>
                  <a:pt x="108" y="131"/>
                  <a:pt x="108" y="131"/>
                </a:cubicBezTo>
                <a:lnTo>
                  <a:pt x="108" y="38"/>
                </a:lnTo>
                <a:close/>
                <a:moveTo>
                  <a:pt x="155" y="149"/>
                </a:moveTo>
                <a:cubicBezTo>
                  <a:pt x="10" y="149"/>
                  <a:pt x="10" y="149"/>
                  <a:pt x="10" y="149"/>
                </a:cubicBezTo>
                <a:cubicBezTo>
                  <a:pt x="10" y="5"/>
                  <a:pt x="10" y="5"/>
                  <a:pt x="10" y="5"/>
                </a:cubicBezTo>
                <a:cubicBezTo>
                  <a:pt x="10" y="2"/>
                  <a:pt x="8" y="0"/>
                  <a:pt x="5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153"/>
                  <a:pt x="0" y="153"/>
                  <a:pt x="0" y="153"/>
                </a:cubicBezTo>
                <a:cubicBezTo>
                  <a:pt x="0" y="156"/>
                  <a:pt x="2" y="158"/>
                  <a:pt x="5" y="158"/>
                </a:cubicBezTo>
                <a:cubicBezTo>
                  <a:pt x="155" y="158"/>
                  <a:pt x="155" y="158"/>
                  <a:pt x="155" y="158"/>
                </a:cubicBezTo>
                <a:cubicBezTo>
                  <a:pt x="158" y="158"/>
                  <a:pt x="160" y="156"/>
                  <a:pt x="160" y="153"/>
                </a:cubicBezTo>
                <a:cubicBezTo>
                  <a:pt x="160" y="151"/>
                  <a:pt x="158" y="149"/>
                  <a:pt x="155" y="149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A0E1C54-F77F-4404-9398-11F988CECFC9}"/>
              </a:ext>
            </a:extLst>
          </p:cNvPr>
          <p:cNvSpPr txBox="1"/>
          <p:nvPr/>
        </p:nvSpPr>
        <p:spPr>
          <a:xfrm>
            <a:off x="1887303" y="1657193"/>
            <a:ext cx="3291840" cy="830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Lorem ipsum dolor sit amet, consectetur</a:t>
            </a:r>
          </a:p>
          <a:p>
            <a:pPr>
              <a:lnSpc>
                <a:spcPts val="20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adipiscing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elit. Praesent ornare sagittis pellentesque Suspendisse pellentesque cursus.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BB8A8E3-B7CC-4A87-8E99-9DDF1691AC3C}"/>
              </a:ext>
            </a:extLst>
          </p:cNvPr>
          <p:cNvSpPr txBox="1"/>
          <p:nvPr/>
        </p:nvSpPr>
        <p:spPr>
          <a:xfrm>
            <a:off x="1887303" y="1364495"/>
            <a:ext cx="3291840" cy="337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i="0" dirty="0">
                <a:solidFill>
                  <a:srgbClr val="005800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Reliability</a:t>
            </a:r>
            <a:endParaRPr lang="en-US" sz="1600" dirty="0">
              <a:solidFill>
                <a:srgbClr val="005800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2F598E8-78E0-431D-9BAB-8A0424AC7E5B}"/>
              </a:ext>
            </a:extLst>
          </p:cNvPr>
          <p:cNvSpPr txBox="1"/>
          <p:nvPr/>
        </p:nvSpPr>
        <p:spPr>
          <a:xfrm>
            <a:off x="7549602" y="1657193"/>
            <a:ext cx="3291840" cy="830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Lorem ipsum dolor sit amet, consectetur</a:t>
            </a:r>
          </a:p>
          <a:p>
            <a:pPr>
              <a:lnSpc>
                <a:spcPts val="20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adipiscing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elit. Praesent ornare sagittis pellentesque Suspendisse pellentesque cursus.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8055E5B-EDA5-4693-9FC1-0EC5134EFFD0}"/>
              </a:ext>
            </a:extLst>
          </p:cNvPr>
          <p:cNvSpPr txBox="1"/>
          <p:nvPr/>
        </p:nvSpPr>
        <p:spPr>
          <a:xfrm>
            <a:off x="7549602" y="1364495"/>
            <a:ext cx="32918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i="0" dirty="0">
                <a:solidFill>
                  <a:srgbClr val="005800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Happy our Stuff</a:t>
            </a:r>
            <a:endParaRPr lang="en-US" sz="1600" dirty="0">
              <a:solidFill>
                <a:srgbClr val="005800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44C30501-27DB-4C59-9E91-AD1AEF6C5E7B}"/>
              </a:ext>
            </a:extLst>
          </p:cNvPr>
          <p:cNvSpPr/>
          <p:nvPr/>
        </p:nvSpPr>
        <p:spPr>
          <a:xfrm>
            <a:off x="909231" y="1522830"/>
            <a:ext cx="806768" cy="806768"/>
          </a:xfrm>
          <a:prstGeom prst="rect">
            <a:avLst/>
          </a:prstGeom>
          <a:solidFill>
            <a:srgbClr val="005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 17">
            <a:extLst>
              <a:ext uri="{FF2B5EF4-FFF2-40B4-BE49-F238E27FC236}">
                <a16:creationId xmlns:a16="http://schemas.microsoft.com/office/drawing/2014/main" id="{D977F2D2-76BF-4AA3-93AD-C643EF658F4E}"/>
              </a:ext>
            </a:extLst>
          </p:cNvPr>
          <p:cNvSpPr>
            <a:spLocks noEditPoints="1"/>
          </p:cNvSpPr>
          <p:nvPr/>
        </p:nvSpPr>
        <p:spPr bwMode="auto">
          <a:xfrm>
            <a:off x="1084815" y="1730756"/>
            <a:ext cx="455601" cy="390917"/>
          </a:xfrm>
          <a:custGeom>
            <a:avLst/>
            <a:gdLst>
              <a:gd name="T0" fmla="*/ 117 w 162"/>
              <a:gd name="T1" fmla="*/ 0 h 139"/>
              <a:gd name="T2" fmla="*/ 99 w 162"/>
              <a:gd name="T3" fmla="*/ 15 h 139"/>
              <a:gd name="T4" fmla="*/ 27 w 162"/>
              <a:gd name="T5" fmla="*/ 41 h 139"/>
              <a:gd name="T6" fmla="*/ 60 w 162"/>
              <a:gd name="T7" fmla="*/ 42 h 139"/>
              <a:gd name="T8" fmla="*/ 126 w 162"/>
              <a:gd name="T9" fmla="*/ 93 h 139"/>
              <a:gd name="T10" fmla="*/ 100 w 162"/>
              <a:gd name="T11" fmla="*/ 79 h 139"/>
              <a:gd name="T12" fmla="*/ 116 w 162"/>
              <a:gd name="T13" fmla="*/ 104 h 139"/>
              <a:gd name="T14" fmla="*/ 110 w 162"/>
              <a:gd name="T15" fmla="*/ 110 h 139"/>
              <a:gd name="T16" fmla="*/ 84 w 162"/>
              <a:gd name="T17" fmla="*/ 95 h 139"/>
              <a:gd name="T18" fmla="*/ 102 w 162"/>
              <a:gd name="T19" fmla="*/ 121 h 139"/>
              <a:gd name="T20" fmla="*/ 74 w 162"/>
              <a:gd name="T21" fmla="*/ 100 h 139"/>
              <a:gd name="T22" fmla="*/ 94 w 162"/>
              <a:gd name="T23" fmla="*/ 131 h 139"/>
              <a:gd name="T24" fmla="*/ 6 w 162"/>
              <a:gd name="T25" fmla="*/ 49 h 139"/>
              <a:gd name="T26" fmla="*/ 11 w 162"/>
              <a:gd name="T27" fmla="*/ 64 h 139"/>
              <a:gd name="T28" fmla="*/ 13 w 162"/>
              <a:gd name="T29" fmla="*/ 87 h 139"/>
              <a:gd name="T30" fmla="*/ 23 w 162"/>
              <a:gd name="T31" fmla="*/ 99 h 139"/>
              <a:gd name="T32" fmla="*/ 34 w 162"/>
              <a:gd name="T33" fmla="*/ 110 h 139"/>
              <a:gd name="T34" fmla="*/ 45 w 162"/>
              <a:gd name="T35" fmla="*/ 120 h 139"/>
              <a:gd name="T36" fmla="*/ 57 w 162"/>
              <a:gd name="T37" fmla="*/ 131 h 139"/>
              <a:gd name="T38" fmla="*/ 83 w 162"/>
              <a:gd name="T39" fmla="*/ 136 h 139"/>
              <a:gd name="T40" fmla="*/ 102 w 162"/>
              <a:gd name="T41" fmla="*/ 128 h 139"/>
              <a:gd name="T42" fmla="*/ 121 w 162"/>
              <a:gd name="T43" fmla="*/ 115 h 139"/>
              <a:gd name="T44" fmla="*/ 131 w 162"/>
              <a:gd name="T45" fmla="*/ 88 h 139"/>
              <a:gd name="T46" fmla="*/ 158 w 162"/>
              <a:gd name="T47" fmla="*/ 36 h 139"/>
              <a:gd name="T48" fmla="*/ 21 w 162"/>
              <a:gd name="T49" fmla="*/ 89 h 139"/>
              <a:gd name="T50" fmla="*/ 32 w 162"/>
              <a:gd name="T51" fmla="*/ 85 h 139"/>
              <a:gd name="T52" fmla="*/ 33 w 162"/>
              <a:gd name="T53" fmla="*/ 101 h 139"/>
              <a:gd name="T54" fmla="*/ 37 w 162"/>
              <a:gd name="T55" fmla="*/ 90 h 139"/>
              <a:gd name="T56" fmla="*/ 48 w 162"/>
              <a:gd name="T57" fmla="*/ 112 h 139"/>
              <a:gd name="T58" fmla="*/ 42 w 162"/>
              <a:gd name="T59" fmla="*/ 109 h 139"/>
              <a:gd name="T60" fmla="*/ 53 w 162"/>
              <a:gd name="T61" fmla="*/ 107 h 139"/>
              <a:gd name="T62" fmla="*/ 55 w 162"/>
              <a:gd name="T63" fmla="*/ 123 h 139"/>
              <a:gd name="T64" fmla="*/ 58 w 162"/>
              <a:gd name="T65" fmla="*/ 112 h 139"/>
              <a:gd name="T66" fmla="*/ 121 w 162"/>
              <a:gd name="T67" fmla="*/ 78 h 139"/>
              <a:gd name="T68" fmla="*/ 58 w 162"/>
              <a:gd name="T69" fmla="*/ 35 h 139"/>
              <a:gd name="T70" fmla="*/ 41 w 162"/>
              <a:gd name="T71" fmla="*/ 53 h 139"/>
              <a:gd name="T72" fmla="*/ 35 w 162"/>
              <a:gd name="T73" fmla="*/ 34 h 139"/>
              <a:gd name="T74" fmla="*/ 137 w 162"/>
              <a:gd name="T75" fmla="*/ 62 h 139"/>
              <a:gd name="T76" fmla="*/ 142 w 162"/>
              <a:gd name="T77" fmla="*/ 57 h 139"/>
              <a:gd name="T78" fmla="*/ 106 w 162"/>
              <a:gd name="T79" fmla="*/ 16 h 139"/>
              <a:gd name="T80" fmla="*/ 120 w 162"/>
              <a:gd name="T81" fmla="*/ 9 h 139"/>
              <a:gd name="T82" fmla="*/ 152 w 162"/>
              <a:gd name="T83" fmla="*/ 47 h 139"/>
              <a:gd name="T84" fmla="*/ 143 w 162"/>
              <a:gd name="T85" fmla="*/ 4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62" h="139">
                <a:moveTo>
                  <a:pt x="158" y="36"/>
                </a:moveTo>
                <a:cubicBezTo>
                  <a:pt x="125" y="4"/>
                  <a:pt x="125" y="4"/>
                  <a:pt x="125" y="4"/>
                </a:cubicBezTo>
                <a:cubicBezTo>
                  <a:pt x="122" y="1"/>
                  <a:pt x="120" y="0"/>
                  <a:pt x="117" y="0"/>
                </a:cubicBezTo>
                <a:cubicBezTo>
                  <a:pt x="114" y="0"/>
                  <a:pt x="111" y="1"/>
                  <a:pt x="109" y="4"/>
                </a:cubicBezTo>
                <a:cubicBezTo>
                  <a:pt x="101" y="11"/>
                  <a:pt x="101" y="11"/>
                  <a:pt x="101" y="11"/>
                </a:cubicBezTo>
                <a:cubicBezTo>
                  <a:pt x="100" y="12"/>
                  <a:pt x="100" y="14"/>
                  <a:pt x="99" y="15"/>
                </a:cubicBezTo>
                <a:cubicBezTo>
                  <a:pt x="63" y="9"/>
                  <a:pt x="63" y="9"/>
                  <a:pt x="63" y="9"/>
                </a:cubicBezTo>
                <a:cubicBezTo>
                  <a:pt x="48" y="5"/>
                  <a:pt x="32" y="16"/>
                  <a:pt x="28" y="32"/>
                </a:cubicBezTo>
                <a:cubicBezTo>
                  <a:pt x="27" y="41"/>
                  <a:pt x="27" y="41"/>
                  <a:pt x="27" y="41"/>
                </a:cubicBezTo>
                <a:cubicBezTo>
                  <a:pt x="25" y="50"/>
                  <a:pt x="31" y="58"/>
                  <a:pt x="40" y="60"/>
                </a:cubicBezTo>
                <a:cubicBezTo>
                  <a:pt x="48" y="62"/>
                  <a:pt x="58" y="56"/>
                  <a:pt x="59" y="47"/>
                </a:cubicBezTo>
                <a:cubicBezTo>
                  <a:pt x="60" y="42"/>
                  <a:pt x="60" y="42"/>
                  <a:pt x="60" y="42"/>
                </a:cubicBezTo>
                <a:cubicBezTo>
                  <a:pt x="76" y="43"/>
                  <a:pt x="76" y="43"/>
                  <a:pt x="76" y="43"/>
                </a:cubicBezTo>
                <a:cubicBezTo>
                  <a:pt x="118" y="85"/>
                  <a:pt x="118" y="85"/>
                  <a:pt x="118" y="85"/>
                </a:cubicBezTo>
                <a:cubicBezTo>
                  <a:pt x="126" y="93"/>
                  <a:pt x="126" y="93"/>
                  <a:pt x="126" y="93"/>
                </a:cubicBezTo>
                <a:cubicBezTo>
                  <a:pt x="127" y="95"/>
                  <a:pt x="127" y="97"/>
                  <a:pt x="126" y="99"/>
                </a:cubicBezTo>
                <a:cubicBezTo>
                  <a:pt x="124" y="100"/>
                  <a:pt x="122" y="100"/>
                  <a:pt x="121" y="99"/>
                </a:cubicBezTo>
                <a:cubicBezTo>
                  <a:pt x="100" y="79"/>
                  <a:pt x="100" y="79"/>
                  <a:pt x="100" y="79"/>
                </a:cubicBezTo>
                <a:cubicBezTo>
                  <a:pt x="99" y="77"/>
                  <a:pt x="96" y="77"/>
                  <a:pt x="95" y="79"/>
                </a:cubicBezTo>
                <a:cubicBezTo>
                  <a:pt x="94" y="79"/>
                  <a:pt x="94" y="82"/>
                  <a:pt x="95" y="84"/>
                </a:cubicBezTo>
                <a:cubicBezTo>
                  <a:pt x="116" y="104"/>
                  <a:pt x="116" y="104"/>
                  <a:pt x="116" y="104"/>
                </a:cubicBezTo>
                <a:cubicBezTo>
                  <a:pt x="116" y="105"/>
                  <a:pt x="116" y="105"/>
                  <a:pt x="116" y="106"/>
                </a:cubicBezTo>
                <a:cubicBezTo>
                  <a:pt x="116" y="108"/>
                  <a:pt x="116" y="109"/>
                  <a:pt x="116" y="110"/>
                </a:cubicBezTo>
                <a:cubicBezTo>
                  <a:pt x="114" y="111"/>
                  <a:pt x="111" y="111"/>
                  <a:pt x="110" y="110"/>
                </a:cubicBezTo>
                <a:cubicBezTo>
                  <a:pt x="90" y="89"/>
                  <a:pt x="90" y="89"/>
                  <a:pt x="90" y="89"/>
                </a:cubicBezTo>
                <a:cubicBezTo>
                  <a:pt x="88" y="88"/>
                  <a:pt x="85" y="88"/>
                  <a:pt x="84" y="89"/>
                </a:cubicBezTo>
                <a:cubicBezTo>
                  <a:pt x="83" y="90"/>
                  <a:pt x="83" y="93"/>
                  <a:pt x="84" y="95"/>
                </a:cubicBezTo>
                <a:cubicBezTo>
                  <a:pt x="105" y="115"/>
                  <a:pt x="105" y="115"/>
                  <a:pt x="105" y="115"/>
                </a:cubicBezTo>
                <a:cubicBezTo>
                  <a:pt x="106" y="116"/>
                  <a:pt x="106" y="119"/>
                  <a:pt x="105" y="120"/>
                </a:cubicBezTo>
                <a:cubicBezTo>
                  <a:pt x="104" y="121"/>
                  <a:pt x="103" y="121"/>
                  <a:pt x="102" y="121"/>
                </a:cubicBezTo>
                <a:cubicBezTo>
                  <a:pt x="100" y="121"/>
                  <a:pt x="100" y="121"/>
                  <a:pt x="99" y="120"/>
                </a:cubicBezTo>
                <a:cubicBezTo>
                  <a:pt x="79" y="100"/>
                  <a:pt x="79" y="100"/>
                  <a:pt x="79" y="100"/>
                </a:cubicBezTo>
                <a:cubicBezTo>
                  <a:pt x="77" y="99"/>
                  <a:pt x="75" y="99"/>
                  <a:pt x="74" y="100"/>
                </a:cubicBezTo>
                <a:cubicBezTo>
                  <a:pt x="72" y="101"/>
                  <a:pt x="72" y="104"/>
                  <a:pt x="74" y="105"/>
                </a:cubicBezTo>
                <a:cubicBezTo>
                  <a:pt x="94" y="126"/>
                  <a:pt x="94" y="126"/>
                  <a:pt x="94" y="126"/>
                </a:cubicBezTo>
                <a:cubicBezTo>
                  <a:pt x="95" y="126"/>
                  <a:pt x="95" y="129"/>
                  <a:pt x="94" y="131"/>
                </a:cubicBezTo>
                <a:cubicBezTo>
                  <a:pt x="92" y="132"/>
                  <a:pt x="90" y="132"/>
                  <a:pt x="88" y="131"/>
                </a:cubicBezTo>
                <a:cubicBezTo>
                  <a:pt x="16" y="58"/>
                  <a:pt x="16" y="58"/>
                  <a:pt x="16" y="58"/>
                </a:cubicBezTo>
                <a:cubicBezTo>
                  <a:pt x="6" y="49"/>
                  <a:pt x="6" y="49"/>
                  <a:pt x="6" y="49"/>
                </a:cubicBezTo>
                <a:cubicBezTo>
                  <a:pt x="6" y="47"/>
                  <a:pt x="3" y="47"/>
                  <a:pt x="1" y="49"/>
                </a:cubicBezTo>
                <a:cubicBezTo>
                  <a:pt x="0" y="51"/>
                  <a:pt x="0" y="53"/>
                  <a:pt x="1" y="54"/>
                </a:cubicBezTo>
                <a:cubicBezTo>
                  <a:pt x="11" y="64"/>
                  <a:pt x="11" y="64"/>
                  <a:pt x="11" y="64"/>
                </a:cubicBezTo>
                <a:cubicBezTo>
                  <a:pt x="21" y="74"/>
                  <a:pt x="21" y="74"/>
                  <a:pt x="21" y="74"/>
                </a:cubicBezTo>
                <a:cubicBezTo>
                  <a:pt x="16" y="80"/>
                  <a:pt x="16" y="80"/>
                  <a:pt x="16" y="80"/>
                </a:cubicBezTo>
                <a:cubicBezTo>
                  <a:pt x="14" y="82"/>
                  <a:pt x="13" y="84"/>
                  <a:pt x="13" y="87"/>
                </a:cubicBezTo>
                <a:cubicBezTo>
                  <a:pt x="13" y="89"/>
                  <a:pt x="14" y="92"/>
                  <a:pt x="16" y="94"/>
                </a:cubicBezTo>
                <a:cubicBezTo>
                  <a:pt x="17" y="96"/>
                  <a:pt x="17" y="96"/>
                  <a:pt x="17" y="96"/>
                </a:cubicBezTo>
                <a:cubicBezTo>
                  <a:pt x="19" y="98"/>
                  <a:pt x="21" y="99"/>
                  <a:pt x="23" y="99"/>
                </a:cubicBezTo>
                <a:cubicBezTo>
                  <a:pt x="24" y="101"/>
                  <a:pt x="25" y="103"/>
                  <a:pt x="27" y="105"/>
                </a:cubicBezTo>
                <a:cubicBezTo>
                  <a:pt x="28" y="106"/>
                  <a:pt x="28" y="106"/>
                  <a:pt x="28" y="106"/>
                </a:cubicBezTo>
                <a:cubicBezTo>
                  <a:pt x="30" y="108"/>
                  <a:pt x="32" y="109"/>
                  <a:pt x="34" y="110"/>
                </a:cubicBezTo>
                <a:cubicBezTo>
                  <a:pt x="35" y="111"/>
                  <a:pt x="36" y="114"/>
                  <a:pt x="37" y="116"/>
                </a:cubicBezTo>
                <a:cubicBezTo>
                  <a:pt x="39" y="117"/>
                  <a:pt x="39" y="117"/>
                  <a:pt x="39" y="117"/>
                </a:cubicBezTo>
                <a:cubicBezTo>
                  <a:pt x="41" y="119"/>
                  <a:pt x="42" y="120"/>
                  <a:pt x="45" y="120"/>
                </a:cubicBezTo>
                <a:cubicBezTo>
                  <a:pt x="45" y="122"/>
                  <a:pt x="46" y="125"/>
                  <a:pt x="48" y="126"/>
                </a:cubicBezTo>
                <a:cubicBezTo>
                  <a:pt x="50" y="128"/>
                  <a:pt x="50" y="128"/>
                  <a:pt x="50" y="128"/>
                </a:cubicBezTo>
                <a:cubicBezTo>
                  <a:pt x="52" y="130"/>
                  <a:pt x="54" y="131"/>
                  <a:pt x="57" y="131"/>
                </a:cubicBezTo>
                <a:cubicBezTo>
                  <a:pt x="59" y="131"/>
                  <a:pt x="62" y="130"/>
                  <a:pt x="63" y="128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83" y="136"/>
                  <a:pt x="83" y="136"/>
                  <a:pt x="83" y="136"/>
                </a:cubicBezTo>
                <a:cubicBezTo>
                  <a:pt x="85" y="138"/>
                  <a:pt x="88" y="139"/>
                  <a:pt x="91" y="139"/>
                </a:cubicBezTo>
                <a:cubicBezTo>
                  <a:pt x="94" y="139"/>
                  <a:pt x="97" y="138"/>
                  <a:pt x="99" y="136"/>
                </a:cubicBezTo>
                <a:cubicBezTo>
                  <a:pt x="101" y="134"/>
                  <a:pt x="102" y="132"/>
                  <a:pt x="102" y="128"/>
                </a:cubicBezTo>
                <a:cubicBezTo>
                  <a:pt x="105" y="128"/>
                  <a:pt x="108" y="127"/>
                  <a:pt x="110" y="126"/>
                </a:cubicBezTo>
                <a:cubicBezTo>
                  <a:pt x="111" y="123"/>
                  <a:pt x="113" y="121"/>
                  <a:pt x="113" y="118"/>
                </a:cubicBezTo>
                <a:cubicBezTo>
                  <a:pt x="116" y="118"/>
                  <a:pt x="118" y="116"/>
                  <a:pt x="121" y="115"/>
                </a:cubicBezTo>
                <a:cubicBezTo>
                  <a:pt x="122" y="112"/>
                  <a:pt x="123" y="110"/>
                  <a:pt x="124" y="107"/>
                </a:cubicBezTo>
                <a:cubicBezTo>
                  <a:pt x="126" y="107"/>
                  <a:pt x="129" y="106"/>
                  <a:pt x="131" y="104"/>
                </a:cubicBezTo>
                <a:cubicBezTo>
                  <a:pt x="136" y="100"/>
                  <a:pt x="136" y="92"/>
                  <a:pt x="131" y="88"/>
                </a:cubicBezTo>
                <a:cubicBezTo>
                  <a:pt x="126" y="83"/>
                  <a:pt x="126" y="83"/>
                  <a:pt x="126" y="83"/>
                </a:cubicBezTo>
                <a:cubicBezTo>
                  <a:pt x="158" y="52"/>
                  <a:pt x="158" y="52"/>
                  <a:pt x="158" y="52"/>
                </a:cubicBezTo>
                <a:cubicBezTo>
                  <a:pt x="162" y="47"/>
                  <a:pt x="162" y="41"/>
                  <a:pt x="158" y="36"/>
                </a:cubicBezTo>
                <a:close/>
                <a:moveTo>
                  <a:pt x="27" y="90"/>
                </a:moveTo>
                <a:cubicBezTo>
                  <a:pt x="26" y="92"/>
                  <a:pt x="24" y="92"/>
                  <a:pt x="22" y="90"/>
                </a:cubicBezTo>
                <a:cubicBezTo>
                  <a:pt x="21" y="89"/>
                  <a:pt x="21" y="89"/>
                  <a:pt x="21" y="89"/>
                </a:cubicBezTo>
                <a:cubicBezTo>
                  <a:pt x="20" y="88"/>
                  <a:pt x="20" y="86"/>
                  <a:pt x="21" y="85"/>
                </a:cubicBezTo>
                <a:cubicBezTo>
                  <a:pt x="27" y="79"/>
                  <a:pt x="27" y="79"/>
                  <a:pt x="27" y="79"/>
                </a:cubicBezTo>
                <a:cubicBezTo>
                  <a:pt x="32" y="85"/>
                  <a:pt x="32" y="85"/>
                  <a:pt x="32" y="85"/>
                </a:cubicBezTo>
                <a:cubicBezTo>
                  <a:pt x="27" y="90"/>
                  <a:pt x="27" y="90"/>
                  <a:pt x="27" y="90"/>
                </a:cubicBezTo>
                <a:close/>
                <a:moveTo>
                  <a:pt x="37" y="101"/>
                </a:moveTo>
                <a:cubicBezTo>
                  <a:pt x="36" y="102"/>
                  <a:pt x="34" y="102"/>
                  <a:pt x="33" y="101"/>
                </a:cubicBezTo>
                <a:cubicBezTo>
                  <a:pt x="32" y="100"/>
                  <a:pt x="32" y="100"/>
                  <a:pt x="32" y="100"/>
                </a:cubicBezTo>
                <a:cubicBezTo>
                  <a:pt x="31" y="99"/>
                  <a:pt x="31" y="97"/>
                  <a:pt x="32" y="96"/>
                </a:cubicBezTo>
                <a:cubicBezTo>
                  <a:pt x="37" y="90"/>
                  <a:pt x="37" y="90"/>
                  <a:pt x="37" y="90"/>
                </a:cubicBezTo>
                <a:cubicBezTo>
                  <a:pt x="42" y="96"/>
                  <a:pt x="42" y="96"/>
                  <a:pt x="42" y="96"/>
                </a:cubicBezTo>
                <a:cubicBezTo>
                  <a:pt x="37" y="101"/>
                  <a:pt x="37" y="101"/>
                  <a:pt x="37" y="101"/>
                </a:cubicBezTo>
                <a:close/>
                <a:moveTo>
                  <a:pt x="48" y="112"/>
                </a:moveTo>
                <a:cubicBezTo>
                  <a:pt x="47" y="113"/>
                  <a:pt x="45" y="113"/>
                  <a:pt x="44" y="112"/>
                </a:cubicBezTo>
                <a:cubicBezTo>
                  <a:pt x="42" y="111"/>
                  <a:pt x="42" y="111"/>
                  <a:pt x="42" y="111"/>
                </a:cubicBezTo>
                <a:cubicBezTo>
                  <a:pt x="42" y="110"/>
                  <a:pt x="42" y="109"/>
                  <a:pt x="42" y="109"/>
                </a:cubicBezTo>
                <a:cubicBezTo>
                  <a:pt x="42" y="108"/>
                  <a:pt x="42" y="107"/>
                  <a:pt x="42" y="106"/>
                </a:cubicBezTo>
                <a:cubicBezTo>
                  <a:pt x="48" y="101"/>
                  <a:pt x="48" y="101"/>
                  <a:pt x="48" y="101"/>
                </a:cubicBezTo>
                <a:cubicBezTo>
                  <a:pt x="53" y="107"/>
                  <a:pt x="53" y="107"/>
                  <a:pt x="53" y="107"/>
                </a:cubicBezTo>
                <a:cubicBezTo>
                  <a:pt x="48" y="112"/>
                  <a:pt x="48" y="112"/>
                  <a:pt x="48" y="112"/>
                </a:cubicBezTo>
                <a:close/>
                <a:moveTo>
                  <a:pt x="58" y="123"/>
                </a:moveTo>
                <a:cubicBezTo>
                  <a:pt x="58" y="124"/>
                  <a:pt x="56" y="124"/>
                  <a:pt x="55" y="123"/>
                </a:cubicBezTo>
                <a:cubicBezTo>
                  <a:pt x="53" y="121"/>
                  <a:pt x="53" y="121"/>
                  <a:pt x="53" y="121"/>
                </a:cubicBezTo>
                <a:cubicBezTo>
                  <a:pt x="52" y="120"/>
                  <a:pt x="52" y="118"/>
                  <a:pt x="53" y="117"/>
                </a:cubicBezTo>
                <a:cubicBezTo>
                  <a:pt x="58" y="112"/>
                  <a:pt x="58" y="112"/>
                  <a:pt x="58" y="112"/>
                </a:cubicBezTo>
                <a:cubicBezTo>
                  <a:pt x="64" y="117"/>
                  <a:pt x="64" y="117"/>
                  <a:pt x="64" y="117"/>
                </a:cubicBezTo>
                <a:lnTo>
                  <a:pt x="58" y="123"/>
                </a:lnTo>
                <a:close/>
                <a:moveTo>
                  <a:pt x="121" y="78"/>
                </a:moveTo>
                <a:cubicBezTo>
                  <a:pt x="80" y="37"/>
                  <a:pt x="80" y="37"/>
                  <a:pt x="80" y="37"/>
                </a:cubicBezTo>
                <a:cubicBezTo>
                  <a:pt x="80" y="36"/>
                  <a:pt x="79" y="36"/>
                  <a:pt x="79" y="36"/>
                </a:cubicBezTo>
                <a:cubicBezTo>
                  <a:pt x="58" y="35"/>
                  <a:pt x="58" y="35"/>
                  <a:pt x="58" y="35"/>
                </a:cubicBezTo>
                <a:cubicBezTo>
                  <a:pt x="56" y="35"/>
                  <a:pt x="54" y="36"/>
                  <a:pt x="54" y="37"/>
                </a:cubicBezTo>
                <a:cubicBezTo>
                  <a:pt x="53" y="46"/>
                  <a:pt x="53" y="46"/>
                  <a:pt x="53" y="46"/>
                </a:cubicBezTo>
                <a:cubicBezTo>
                  <a:pt x="51" y="51"/>
                  <a:pt x="46" y="54"/>
                  <a:pt x="41" y="53"/>
                </a:cubicBezTo>
                <a:cubicBezTo>
                  <a:pt x="38" y="52"/>
                  <a:pt x="37" y="51"/>
                  <a:pt x="35" y="49"/>
                </a:cubicBezTo>
                <a:cubicBezTo>
                  <a:pt x="33" y="47"/>
                  <a:pt x="33" y="44"/>
                  <a:pt x="33" y="42"/>
                </a:cubicBezTo>
                <a:cubicBezTo>
                  <a:pt x="35" y="34"/>
                  <a:pt x="35" y="34"/>
                  <a:pt x="35" y="34"/>
                </a:cubicBezTo>
                <a:cubicBezTo>
                  <a:pt x="37" y="21"/>
                  <a:pt x="50" y="14"/>
                  <a:pt x="62" y="16"/>
                </a:cubicBezTo>
                <a:cubicBezTo>
                  <a:pt x="97" y="22"/>
                  <a:pt x="97" y="22"/>
                  <a:pt x="97" y="22"/>
                </a:cubicBezTo>
                <a:cubicBezTo>
                  <a:pt x="137" y="62"/>
                  <a:pt x="137" y="62"/>
                  <a:pt x="137" y="62"/>
                </a:cubicBezTo>
                <a:lnTo>
                  <a:pt x="121" y="78"/>
                </a:lnTo>
                <a:close/>
                <a:moveTo>
                  <a:pt x="152" y="47"/>
                </a:moveTo>
                <a:cubicBezTo>
                  <a:pt x="142" y="57"/>
                  <a:pt x="142" y="57"/>
                  <a:pt x="142" y="57"/>
                </a:cubicBezTo>
                <a:cubicBezTo>
                  <a:pt x="106" y="21"/>
                  <a:pt x="106" y="21"/>
                  <a:pt x="106" y="21"/>
                </a:cubicBezTo>
                <a:cubicBezTo>
                  <a:pt x="106" y="21"/>
                  <a:pt x="105" y="20"/>
                  <a:pt x="105" y="19"/>
                </a:cubicBezTo>
                <a:cubicBezTo>
                  <a:pt x="105" y="18"/>
                  <a:pt x="106" y="17"/>
                  <a:pt x="106" y="16"/>
                </a:cubicBezTo>
                <a:cubicBezTo>
                  <a:pt x="115" y="9"/>
                  <a:pt x="115" y="9"/>
                  <a:pt x="115" y="9"/>
                </a:cubicBezTo>
                <a:cubicBezTo>
                  <a:pt x="115" y="8"/>
                  <a:pt x="116" y="8"/>
                  <a:pt x="117" y="8"/>
                </a:cubicBezTo>
                <a:cubicBezTo>
                  <a:pt x="118" y="8"/>
                  <a:pt x="119" y="8"/>
                  <a:pt x="120" y="9"/>
                </a:cubicBezTo>
                <a:cubicBezTo>
                  <a:pt x="152" y="42"/>
                  <a:pt x="152" y="42"/>
                  <a:pt x="152" y="42"/>
                </a:cubicBezTo>
                <a:cubicBezTo>
                  <a:pt x="153" y="42"/>
                  <a:pt x="153" y="43"/>
                  <a:pt x="153" y="44"/>
                </a:cubicBezTo>
                <a:cubicBezTo>
                  <a:pt x="153" y="45"/>
                  <a:pt x="153" y="46"/>
                  <a:pt x="152" y="47"/>
                </a:cubicBezTo>
                <a:close/>
                <a:moveTo>
                  <a:pt x="143" y="41"/>
                </a:moveTo>
                <a:cubicBezTo>
                  <a:pt x="142" y="41"/>
                  <a:pt x="140" y="43"/>
                  <a:pt x="140" y="46"/>
                </a:cubicBezTo>
                <a:cubicBezTo>
                  <a:pt x="140" y="47"/>
                  <a:pt x="142" y="49"/>
                  <a:pt x="143" y="49"/>
                </a:cubicBezTo>
                <a:cubicBezTo>
                  <a:pt x="145" y="49"/>
                  <a:pt x="147" y="47"/>
                  <a:pt x="147" y="46"/>
                </a:cubicBezTo>
                <a:cubicBezTo>
                  <a:pt x="147" y="43"/>
                  <a:pt x="145" y="41"/>
                  <a:pt x="143" y="4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C04B98B-2839-4F44-8CB5-598434B6B09E}"/>
              </a:ext>
            </a:extLst>
          </p:cNvPr>
          <p:cNvSpPr/>
          <p:nvPr/>
        </p:nvSpPr>
        <p:spPr>
          <a:xfrm>
            <a:off x="6571530" y="1522830"/>
            <a:ext cx="806768" cy="806768"/>
          </a:xfrm>
          <a:prstGeom prst="rect">
            <a:avLst/>
          </a:prstGeom>
          <a:solidFill>
            <a:srgbClr val="005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139">
            <a:extLst>
              <a:ext uri="{FF2B5EF4-FFF2-40B4-BE49-F238E27FC236}">
                <a16:creationId xmlns:a16="http://schemas.microsoft.com/office/drawing/2014/main" id="{0AAA7C6D-901C-4344-BD48-60EE7C7D94F0}"/>
              </a:ext>
            </a:extLst>
          </p:cNvPr>
          <p:cNvSpPr>
            <a:spLocks noEditPoints="1"/>
          </p:cNvSpPr>
          <p:nvPr/>
        </p:nvSpPr>
        <p:spPr bwMode="auto">
          <a:xfrm>
            <a:off x="6694606" y="1727943"/>
            <a:ext cx="461227" cy="396542"/>
          </a:xfrm>
          <a:custGeom>
            <a:avLst/>
            <a:gdLst>
              <a:gd name="T0" fmla="*/ 53 w 164"/>
              <a:gd name="T1" fmla="*/ 102 h 141"/>
              <a:gd name="T2" fmla="*/ 48 w 164"/>
              <a:gd name="T3" fmla="*/ 96 h 141"/>
              <a:gd name="T4" fmla="*/ 81 w 164"/>
              <a:gd name="T5" fmla="*/ 92 h 141"/>
              <a:gd name="T6" fmla="*/ 156 w 164"/>
              <a:gd name="T7" fmla="*/ 84 h 141"/>
              <a:gd name="T8" fmla="*/ 160 w 164"/>
              <a:gd name="T9" fmla="*/ 78 h 141"/>
              <a:gd name="T10" fmla="*/ 159 w 164"/>
              <a:gd name="T11" fmla="*/ 12 h 141"/>
              <a:gd name="T12" fmla="*/ 34 w 164"/>
              <a:gd name="T13" fmla="*/ 15 h 141"/>
              <a:gd name="T14" fmla="*/ 9 w 164"/>
              <a:gd name="T15" fmla="*/ 1 h 141"/>
              <a:gd name="T16" fmla="*/ 43 w 164"/>
              <a:gd name="T17" fmla="*/ 63 h 141"/>
              <a:gd name="T18" fmla="*/ 39 w 164"/>
              <a:gd name="T19" fmla="*/ 91 h 141"/>
              <a:gd name="T20" fmla="*/ 55 w 164"/>
              <a:gd name="T21" fmla="*/ 113 h 141"/>
              <a:gd name="T22" fmla="*/ 52 w 164"/>
              <a:gd name="T23" fmla="*/ 123 h 141"/>
              <a:gd name="T24" fmla="*/ 69 w 164"/>
              <a:gd name="T25" fmla="*/ 141 h 141"/>
              <a:gd name="T26" fmla="*/ 72 w 164"/>
              <a:gd name="T27" fmla="*/ 141 h 141"/>
              <a:gd name="T28" fmla="*/ 85 w 164"/>
              <a:gd name="T29" fmla="*/ 114 h 141"/>
              <a:gd name="T30" fmla="*/ 121 w 164"/>
              <a:gd name="T31" fmla="*/ 117 h 141"/>
              <a:gd name="T32" fmla="*/ 141 w 164"/>
              <a:gd name="T33" fmla="*/ 138 h 141"/>
              <a:gd name="T34" fmla="*/ 156 w 164"/>
              <a:gd name="T35" fmla="*/ 120 h 141"/>
              <a:gd name="T36" fmla="*/ 159 w 164"/>
              <a:gd name="T37" fmla="*/ 107 h 141"/>
              <a:gd name="T38" fmla="*/ 150 w 164"/>
              <a:gd name="T39" fmla="*/ 74 h 141"/>
              <a:gd name="T40" fmla="*/ 126 w 164"/>
              <a:gd name="T41" fmla="*/ 67 h 141"/>
              <a:gd name="T42" fmla="*/ 150 w 164"/>
              <a:gd name="T43" fmla="*/ 74 h 141"/>
              <a:gd name="T44" fmla="*/ 126 w 164"/>
              <a:gd name="T45" fmla="*/ 56 h 141"/>
              <a:gd name="T46" fmla="*/ 151 w 164"/>
              <a:gd name="T47" fmla="*/ 46 h 141"/>
              <a:gd name="T48" fmla="*/ 152 w 164"/>
              <a:gd name="T49" fmla="*/ 22 h 141"/>
              <a:gd name="T50" fmla="*/ 125 w 164"/>
              <a:gd name="T51" fmla="*/ 36 h 141"/>
              <a:gd name="T52" fmla="*/ 152 w 164"/>
              <a:gd name="T53" fmla="*/ 22 h 141"/>
              <a:gd name="T54" fmla="*/ 90 w 164"/>
              <a:gd name="T55" fmla="*/ 81 h 141"/>
              <a:gd name="T56" fmla="*/ 117 w 164"/>
              <a:gd name="T57" fmla="*/ 67 h 141"/>
              <a:gd name="T58" fmla="*/ 116 w 164"/>
              <a:gd name="T59" fmla="*/ 56 h 141"/>
              <a:gd name="T60" fmla="*/ 85 w 164"/>
              <a:gd name="T61" fmla="*/ 47 h 141"/>
              <a:gd name="T62" fmla="*/ 116 w 164"/>
              <a:gd name="T63" fmla="*/ 56 h 141"/>
              <a:gd name="T64" fmla="*/ 115 w 164"/>
              <a:gd name="T65" fmla="*/ 36 h 141"/>
              <a:gd name="T66" fmla="*/ 83 w 164"/>
              <a:gd name="T67" fmla="*/ 25 h 141"/>
              <a:gd name="T68" fmla="*/ 79 w 164"/>
              <a:gd name="T69" fmla="*/ 82 h 141"/>
              <a:gd name="T70" fmla="*/ 55 w 164"/>
              <a:gd name="T71" fmla="*/ 71 h 141"/>
              <a:gd name="T72" fmla="*/ 79 w 164"/>
              <a:gd name="T73" fmla="*/ 82 h 141"/>
              <a:gd name="T74" fmla="*/ 53 w 164"/>
              <a:gd name="T75" fmla="*/ 61 h 141"/>
              <a:gd name="T76" fmla="*/ 75 w 164"/>
              <a:gd name="T77" fmla="*/ 47 h 141"/>
              <a:gd name="T78" fmla="*/ 40 w 164"/>
              <a:gd name="T79" fmla="*/ 25 h 141"/>
              <a:gd name="T80" fmla="*/ 74 w 164"/>
              <a:gd name="T81" fmla="*/ 38 h 141"/>
              <a:gd name="T82" fmla="*/ 40 w 164"/>
              <a:gd name="T83" fmla="*/ 25 h 141"/>
              <a:gd name="T84" fmla="*/ 69 w 164"/>
              <a:gd name="T85" fmla="*/ 131 h 141"/>
              <a:gd name="T86" fmla="*/ 70 w 164"/>
              <a:gd name="T87" fmla="*/ 116 h 141"/>
              <a:gd name="T88" fmla="*/ 69 w 164"/>
              <a:gd name="T89" fmla="*/ 131 h 141"/>
              <a:gd name="T90" fmla="*/ 138 w 164"/>
              <a:gd name="T91" fmla="*/ 127 h 141"/>
              <a:gd name="T92" fmla="*/ 139 w 164"/>
              <a:gd name="T93" fmla="*/ 113 h 141"/>
              <a:gd name="T94" fmla="*/ 139 w 164"/>
              <a:gd name="T95" fmla="*/ 127 h 141"/>
              <a:gd name="T96" fmla="*/ 139 w 164"/>
              <a:gd name="T97" fmla="*/ 127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64" h="141">
                <a:moveTo>
                  <a:pt x="159" y="98"/>
                </a:moveTo>
                <a:cubicBezTo>
                  <a:pt x="124" y="100"/>
                  <a:pt x="88" y="107"/>
                  <a:pt x="53" y="102"/>
                </a:cubicBezTo>
                <a:cubicBezTo>
                  <a:pt x="52" y="102"/>
                  <a:pt x="52" y="102"/>
                  <a:pt x="52" y="102"/>
                </a:cubicBezTo>
                <a:cubicBezTo>
                  <a:pt x="49" y="100"/>
                  <a:pt x="48" y="99"/>
                  <a:pt x="48" y="96"/>
                </a:cubicBezTo>
                <a:cubicBezTo>
                  <a:pt x="51" y="91"/>
                  <a:pt x="57" y="91"/>
                  <a:pt x="61" y="92"/>
                </a:cubicBezTo>
                <a:cubicBezTo>
                  <a:pt x="68" y="92"/>
                  <a:pt x="74" y="92"/>
                  <a:pt x="81" y="92"/>
                </a:cubicBezTo>
                <a:cubicBezTo>
                  <a:pt x="96" y="92"/>
                  <a:pt x="113" y="91"/>
                  <a:pt x="129" y="88"/>
                </a:cubicBezTo>
                <a:cubicBezTo>
                  <a:pt x="138" y="87"/>
                  <a:pt x="147" y="87"/>
                  <a:pt x="156" y="84"/>
                </a:cubicBezTo>
                <a:cubicBezTo>
                  <a:pt x="159" y="84"/>
                  <a:pt x="160" y="81"/>
                  <a:pt x="160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0" y="57"/>
                  <a:pt x="161" y="38"/>
                  <a:pt x="163" y="17"/>
                </a:cubicBezTo>
                <a:cubicBezTo>
                  <a:pt x="163" y="14"/>
                  <a:pt x="161" y="12"/>
                  <a:pt x="159" y="12"/>
                </a:cubicBezTo>
                <a:cubicBezTo>
                  <a:pt x="157" y="11"/>
                  <a:pt x="157" y="11"/>
                  <a:pt x="156" y="11"/>
                </a:cubicBezTo>
                <a:cubicBezTo>
                  <a:pt x="116" y="14"/>
                  <a:pt x="74" y="15"/>
                  <a:pt x="34" y="15"/>
                </a:cubicBezTo>
                <a:cubicBezTo>
                  <a:pt x="34" y="15"/>
                  <a:pt x="33" y="15"/>
                  <a:pt x="33" y="14"/>
                </a:cubicBezTo>
                <a:cubicBezTo>
                  <a:pt x="26" y="8"/>
                  <a:pt x="17" y="4"/>
                  <a:pt x="9" y="1"/>
                </a:cubicBezTo>
                <a:cubicBezTo>
                  <a:pt x="3" y="0"/>
                  <a:pt x="0" y="10"/>
                  <a:pt x="6" y="11"/>
                </a:cubicBezTo>
                <a:cubicBezTo>
                  <a:pt x="29" y="18"/>
                  <a:pt x="39" y="39"/>
                  <a:pt x="43" y="63"/>
                </a:cubicBezTo>
                <a:cubicBezTo>
                  <a:pt x="44" y="70"/>
                  <a:pt x="46" y="77"/>
                  <a:pt x="46" y="84"/>
                </a:cubicBezTo>
                <a:cubicBezTo>
                  <a:pt x="46" y="85"/>
                  <a:pt x="40" y="89"/>
                  <a:pt x="39" y="91"/>
                </a:cubicBezTo>
                <a:cubicBezTo>
                  <a:pt x="38" y="93"/>
                  <a:pt x="38" y="96"/>
                  <a:pt x="38" y="99"/>
                </a:cubicBezTo>
                <a:cubicBezTo>
                  <a:pt x="40" y="109"/>
                  <a:pt x="47" y="112"/>
                  <a:pt x="55" y="113"/>
                </a:cubicBezTo>
                <a:cubicBezTo>
                  <a:pt x="53" y="116"/>
                  <a:pt x="52" y="117"/>
                  <a:pt x="52" y="120"/>
                </a:cubicBezTo>
                <a:cubicBezTo>
                  <a:pt x="52" y="121"/>
                  <a:pt x="52" y="123"/>
                  <a:pt x="52" y="123"/>
                </a:cubicBezTo>
                <a:cubicBezTo>
                  <a:pt x="52" y="128"/>
                  <a:pt x="53" y="133"/>
                  <a:pt x="56" y="135"/>
                </a:cubicBezTo>
                <a:cubicBezTo>
                  <a:pt x="60" y="140"/>
                  <a:pt x="65" y="141"/>
                  <a:pt x="69" y="141"/>
                </a:cubicBezTo>
                <a:cubicBezTo>
                  <a:pt x="70" y="141"/>
                  <a:pt x="70" y="141"/>
                  <a:pt x="70" y="141"/>
                </a:cubicBezTo>
                <a:cubicBezTo>
                  <a:pt x="70" y="141"/>
                  <a:pt x="70" y="141"/>
                  <a:pt x="72" y="141"/>
                </a:cubicBezTo>
                <a:cubicBezTo>
                  <a:pt x="79" y="140"/>
                  <a:pt x="86" y="133"/>
                  <a:pt x="86" y="123"/>
                </a:cubicBezTo>
                <a:cubicBezTo>
                  <a:pt x="87" y="120"/>
                  <a:pt x="86" y="117"/>
                  <a:pt x="85" y="114"/>
                </a:cubicBezTo>
                <a:cubicBezTo>
                  <a:pt x="98" y="114"/>
                  <a:pt x="111" y="113"/>
                  <a:pt x="124" y="112"/>
                </a:cubicBezTo>
                <a:cubicBezTo>
                  <a:pt x="122" y="113"/>
                  <a:pt x="122" y="116"/>
                  <a:pt x="121" y="117"/>
                </a:cubicBezTo>
                <a:cubicBezTo>
                  <a:pt x="118" y="128"/>
                  <a:pt x="129" y="137"/>
                  <a:pt x="138" y="138"/>
                </a:cubicBezTo>
                <a:cubicBezTo>
                  <a:pt x="139" y="138"/>
                  <a:pt x="139" y="138"/>
                  <a:pt x="141" y="138"/>
                </a:cubicBezTo>
                <a:cubicBezTo>
                  <a:pt x="141" y="138"/>
                  <a:pt x="141" y="138"/>
                  <a:pt x="141" y="138"/>
                </a:cubicBezTo>
                <a:cubicBezTo>
                  <a:pt x="148" y="137"/>
                  <a:pt x="155" y="130"/>
                  <a:pt x="156" y="120"/>
                </a:cubicBezTo>
                <a:cubicBezTo>
                  <a:pt x="156" y="116"/>
                  <a:pt x="155" y="112"/>
                  <a:pt x="152" y="109"/>
                </a:cubicBezTo>
                <a:cubicBezTo>
                  <a:pt x="154" y="107"/>
                  <a:pt x="156" y="107"/>
                  <a:pt x="159" y="107"/>
                </a:cubicBezTo>
                <a:cubicBezTo>
                  <a:pt x="164" y="107"/>
                  <a:pt x="164" y="96"/>
                  <a:pt x="159" y="98"/>
                </a:cubicBezTo>
                <a:close/>
                <a:moveTo>
                  <a:pt x="150" y="74"/>
                </a:moveTo>
                <a:cubicBezTo>
                  <a:pt x="142" y="77"/>
                  <a:pt x="134" y="77"/>
                  <a:pt x="126" y="78"/>
                </a:cubicBezTo>
                <a:cubicBezTo>
                  <a:pt x="126" y="74"/>
                  <a:pt x="126" y="71"/>
                  <a:pt x="126" y="67"/>
                </a:cubicBezTo>
                <a:cubicBezTo>
                  <a:pt x="134" y="67"/>
                  <a:pt x="142" y="67"/>
                  <a:pt x="150" y="67"/>
                </a:cubicBezTo>
                <a:cubicBezTo>
                  <a:pt x="150" y="70"/>
                  <a:pt x="150" y="73"/>
                  <a:pt x="150" y="74"/>
                </a:cubicBezTo>
                <a:close/>
                <a:moveTo>
                  <a:pt x="151" y="56"/>
                </a:moveTo>
                <a:cubicBezTo>
                  <a:pt x="142" y="56"/>
                  <a:pt x="134" y="56"/>
                  <a:pt x="126" y="56"/>
                </a:cubicBezTo>
                <a:cubicBezTo>
                  <a:pt x="126" y="53"/>
                  <a:pt x="126" y="50"/>
                  <a:pt x="125" y="47"/>
                </a:cubicBezTo>
                <a:cubicBezTo>
                  <a:pt x="134" y="46"/>
                  <a:pt x="142" y="46"/>
                  <a:pt x="151" y="46"/>
                </a:cubicBezTo>
                <a:cubicBezTo>
                  <a:pt x="151" y="50"/>
                  <a:pt x="151" y="53"/>
                  <a:pt x="151" y="56"/>
                </a:cubicBezTo>
                <a:close/>
                <a:moveTo>
                  <a:pt x="152" y="22"/>
                </a:moveTo>
                <a:cubicBezTo>
                  <a:pt x="152" y="26"/>
                  <a:pt x="152" y="32"/>
                  <a:pt x="151" y="36"/>
                </a:cubicBezTo>
                <a:cubicBezTo>
                  <a:pt x="143" y="36"/>
                  <a:pt x="134" y="36"/>
                  <a:pt x="125" y="36"/>
                </a:cubicBezTo>
                <a:cubicBezTo>
                  <a:pt x="125" y="32"/>
                  <a:pt x="124" y="28"/>
                  <a:pt x="124" y="24"/>
                </a:cubicBezTo>
                <a:cubicBezTo>
                  <a:pt x="133" y="24"/>
                  <a:pt x="143" y="22"/>
                  <a:pt x="152" y="22"/>
                </a:cubicBezTo>
                <a:close/>
                <a:moveTo>
                  <a:pt x="117" y="80"/>
                </a:moveTo>
                <a:cubicBezTo>
                  <a:pt x="108" y="81"/>
                  <a:pt x="99" y="81"/>
                  <a:pt x="90" y="81"/>
                </a:cubicBezTo>
                <a:cubicBezTo>
                  <a:pt x="88" y="77"/>
                  <a:pt x="88" y="73"/>
                  <a:pt x="87" y="68"/>
                </a:cubicBezTo>
                <a:cubicBezTo>
                  <a:pt x="98" y="67"/>
                  <a:pt x="107" y="67"/>
                  <a:pt x="117" y="67"/>
                </a:cubicBezTo>
                <a:cubicBezTo>
                  <a:pt x="117" y="71"/>
                  <a:pt x="117" y="75"/>
                  <a:pt x="117" y="80"/>
                </a:cubicBezTo>
                <a:close/>
                <a:moveTo>
                  <a:pt x="116" y="56"/>
                </a:moveTo>
                <a:cubicBezTo>
                  <a:pt x="107" y="57"/>
                  <a:pt x="96" y="57"/>
                  <a:pt x="86" y="59"/>
                </a:cubicBezTo>
                <a:cubicBezTo>
                  <a:pt x="86" y="54"/>
                  <a:pt x="86" y="52"/>
                  <a:pt x="85" y="47"/>
                </a:cubicBezTo>
                <a:cubicBezTo>
                  <a:pt x="95" y="47"/>
                  <a:pt x="105" y="47"/>
                  <a:pt x="116" y="47"/>
                </a:cubicBezTo>
                <a:cubicBezTo>
                  <a:pt x="116" y="50"/>
                  <a:pt x="116" y="53"/>
                  <a:pt x="116" y="56"/>
                </a:cubicBezTo>
                <a:close/>
                <a:moveTo>
                  <a:pt x="115" y="24"/>
                </a:moveTo>
                <a:cubicBezTo>
                  <a:pt x="115" y="28"/>
                  <a:pt x="115" y="32"/>
                  <a:pt x="115" y="36"/>
                </a:cubicBezTo>
                <a:cubicBezTo>
                  <a:pt x="105" y="36"/>
                  <a:pt x="95" y="38"/>
                  <a:pt x="85" y="38"/>
                </a:cubicBezTo>
                <a:cubicBezTo>
                  <a:pt x="83" y="33"/>
                  <a:pt x="83" y="29"/>
                  <a:pt x="83" y="25"/>
                </a:cubicBezTo>
                <a:cubicBezTo>
                  <a:pt x="94" y="25"/>
                  <a:pt x="104" y="25"/>
                  <a:pt x="115" y="24"/>
                </a:cubicBezTo>
                <a:close/>
                <a:moveTo>
                  <a:pt x="79" y="82"/>
                </a:moveTo>
                <a:cubicBezTo>
                  <a:pt x="72" y="82"/>
                  <a:pt x="64" y="82"/>
                  <a:pt x="55" y="81"/>
                </a:cubicBezTo>
                <a:cubicBezTo>
                  <a:pt x="55" y="78"/>
                  <a:pt x="55" y="75"/>
                  <a:pt x="55" y="71"/>
                </a:cubicBezTo>
                <a:cubicBezTo>
                  <a:pt x="62" y="71"/>
                  <a:pt x="70" y="70"/>
                  <a:pt x="78" y="68"/>
                </a:cubicBezTo>
                <a:cubicBezTo>
                  <a:pt x="78" y="73"/>
                  <a:pt x="79" y="78"/>
                  <a:pt x="79" y="82"/>
                </a:cubicBezTo>
                <a:close/>
                <a:moveTo>
                  <a:pt x="77" y="59"/>
                </a:moveTo>
                <a:cubicBezTo>
                  <a:pt x="69" y="60"/>
                  <a:pt x="61" y="60"/>
                  <a:pt x="53" y="61"/>
                </a:cubicBezTo>
                <a:cubicBezTo>
                  <a:pt x="52" y="57"/>
                  <a:pt x="51" y="53"/>
                  <a:pt x="49" y="49"/>
                </a:cubicBezTo>
                <a:cubicBezTo>
                  <a:pt x="59" y="49"/>
                  <a:pt x="66" y="49"/>
                  <a:pt x="75" y="47"/>
                </a:cubicBezTo>
                <a:cubicBezTo>
                  <a:pt x="75" y="52"/>
                  <a:pt x="77" y="56"/>
                  <a:pt x="77" y="59"/>
                </a:cubicBezTo>
                <a:close/>
                <a:moveTo>
                  <a:pt x="40" y="25"/>
                </a:moveTo>
                <a:cubicBezTo>
                  <a:pt x="51" y="25"/>
                  <a:pt x="62" y="25"/>
                  <a:pt x="73" y="25"/>
                </a:cubicBezTo>
                <a:cubicBezTo>
                  <a:pt x="73" y="29"/>
                  <a:pt x="74" y="33"/>
                  <a:pt x="74" y="38"/>
                </a:cubicBezTo>
                <a:cubicBezTo>
                  <a:pt x="65" y="38"/>
                  <a:pt x="56" y="38"/>
                  <a:pt x="46" y="38"/>
                </a:cubicBezTo>
                <a:cubicBezTo>
                  <a:pt x="44" y="33"/>
                  <a:pt x="43" y="29"/>
                  <a:pt x="40" y="25"/>
                </a:cubicBezTo>
                <a:close/>
                <a:moveTo>
                  <a:pt x="69" y="131"/>
                </a:moveTo>
                <a:cubicBezTo>
                  <a:pt x="69" y="131"/>
                  <a:pt x="69" y="131"/>
                  <a:pt x="69" y="131"/>
                </a:cubicBezTo>
                <a:cubicBezTo>
                  <a:pt x="64" y="130"/>
                  <a:pt x="61" y="128"/>
                  <a:pt x="61" y="123"/>
                </a:cubicBezTo>
                <a:cubicBezTo>
                  <a:pt x="62" y="119"/>
                  <a:pt x="66" y="116"/>
                  <a:pt x="70" y="116"/>
                </a:cubicBezTo>
                <a:cubicBezTo>
                  <a:pt x="74" y="117"/>
                  <a:pt x="77" y="119"/>
                  <a:pt x="77" y="123"/>
                </a:cubicBezTo>
                <a:cubicBezTo>
                  <a:pt x="77" y="128"/>
                  <a:pt x="73" y="130"/>
                  <a:pt x="69" y="131"/>
                </a:cubicBezTo>
                <a:close/>
                <a:moveTo>
                  <a:pt x="139" y="127"/>
                </a:moveTo>
                <a:cubicBezTo>
                  <a:pt x="138" y="127"/>
                  <a:pt x="138" y="127"/>
                  <a:pt x="138" y="127"/>
                </a:cubicBezTo>
                <a:cubicBezTo>
                  <a:pt x="133" y="127"/>
                  <a:pt x="130" y="126"/>
                  <a:pt x="131" y="120"/>
                </a:cubicBezTo>
                <a:cubicBezTo>
                  <a:pt x="133" y="116"/>
                  <a:pt x="135" y="113"/>
                  <a:pt x="139" y="113"/>
                </a:cubicBezTo>
                <a:cubicBezTo>
                  <a:pt x="143" y="113"/>
                  <a:pt x="146" y="116"/>
                  <a:pt x="146" y="120"/>
                </a:cubicBezTo>
                <a:cubicBezTo>
                  <a:pt x="146" y="124"/>
                  <a:pt x="142" y="127"/>
                  <a:pt x="139" y="127"/>
                </a:cubicBezTo>
                <a:close/>
                <a:moveTo>
                  <a:pt x="139" y="127"/>
                </a:moveTo>
                <a:cubicBezTo>
                  <a:pt x="139" y="127"/>
                  <a:pt x="139" y="127"/>
                  <a:pt x="139" y="127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882A766-01D7-4598-9633-51AB771A1289}"/>
              </a:ext>
            </a:extLst>
          </p:cNvPr>
          <p:cNvSpPr/>
          <p:nvPr/>
        </p:nvSpPr>
        <p:spPr>
          <a:xfrm>
            <a:off x="6571530" y="3227804"/>
            <a:ext cx="806768" cy="806768"/>
          </a:xfrm>
          <a:prstGeom prst="rect">
            <a:avLst/>
          </a:prstGeom>
          <a:solidFill>
            <a:srgbClr val="008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 191">
            <a:extLst>
              <a:ext uri="{FF2B5EF4-FFF2-40B4-BE49-F238E27FC236}">
                <a16:creationId xmlns:a16="http://schemas.microsoft.com/office/drawing/2014/main" id="{80C10FB6-48A7-4053-A3D4-9F0254D2657D}"/>
              </a:ext>
            </a:extLst>
          </p:cNvPr>
          <p:cNvSpPr>
            <a:spLocks noEditPoints="1"/>
          </p:cNvSpPr>
          <p:nvPr/>
        </p:nvSpPr>
        <p:spPr bwMode="auto">
          <a:xfrm>
            <a:off x="6749926" y="3406200"/>
            <a:ext cx="449976" cy="449976"/>
          </a:xfrm>
          <a:custGeom>
            <a:avLst/>
            <a:gdLst>
              <a:gd name="T0" fmla="*/ 103 w 160"/>
              <a:gd name="T1" fmla="*/ 109 h 160"/>
              <a:gd name="T2" fmla="*/ 34 w 160"/>
              <a:gd name="T3" fmla="*/ 100 h 160"/>
              <a:gd name="T4" fmla="*/ 0 w 160"/>
              <a:gd name="T5" fmla="*/ 156 h 160"/>
              <a:gd name="T6" fmla="*/ 34 w 160"/>
              <a:gd name="T7" fmla="*/ 113 h 160"/>
              <a:gd name="T8" fmla="*/ 108 w 160"/>
              <a:gd name="T9" fmla="*/ 120 h 160"/>
              <a:gd name="T10" fmla="*/ 77 w 160"/>
              <a:gd name="T11" fmla="*/ 130 h 160"/>
              <a:gd name="T12" fmla="*/ 142 w 160"/>
              <a:gd name="T13" fmla="*/ 100 h 160"/>
              <a:gd name="T14" fmla="*/ 114 w 160"/>
              <a:gd name="T15" fmla="*/ 143 h 160"/>
              <a:gd name="T16" fmla="*/ 56 w 160"/>
              <a:gd name="T17" fmla="*/ 152 h 160"/>
              <a:gd name="T18" fmla="*/ 160 w 160"/>
              <a:gd name="T19" fmla="*/ 102 h 160"/>
              <a:gd name="T20" fmla="*/ 6 w 160"/>
              <a:gd name="T21" fmla="*/ 104 h 160"/>
              <a:gd name="T22" fmla="*/ 43 w 160"/>
              <a:gd name="T23" fmla="*/ 146 h 160"/>
              <a:gd name="T24" fmla="*/ 43 w 160"/>
              <a:gd name="T25" fmla="*/ 152 h 160"/>
              <a:gd name="T26" fmla="*/ 19 w 160"/>
              <a:gd name="T27" fmla="*/ 148 h 160"/>
              <a:gd name="T28" fmla="*/ 14 w 160"/>
              <a:gd name="T29" fmla="*/ 145 h 160"/>
              <a:gd name="T30" fmla="*/ 39 w 160"/>
              <a:gd name="T31" fmla="*/ 73 h 160"/>
              <a:gd name="T32" fmla="*/ 67 w 160"/>
              <a:gd name="T33" fmla="*/ 7 h 160"/>
              <a:gd name="T34" fmla="*/ 36 w 160"/>
              <a:gd name="T35" fmla="*/ 28 h 160"/>
              <a:gd name="T36" fmla="*/ 36 w 160"/>
              <a:gd name="T37" fmla="*/ 41 h 160"/>
              <a:gd name="T38" fmla="*/ 36 w 160"/>
              <a:gd name="T39" fmla="*/ 41 h 160"/>
              <a:gd name="T40" fmla="*/ 75 w 160"/>
              <a:gd name="T41" fmla="*/ 3 h 160"/>
              <a:gd name="T42" fmla="*/ 116 w 160"/>
              <a:gd name="T43" fmla="*/ 28 h 160"/>
              <a:gd name="T44" fmla="*/ 84 w 160"/>
              <a:gd name="T45" fmla="*/ 76 h 160"/>
              <a:gd name="T46" fmla="*/ 84 w 160"/>
              <a:gd name="T47" fmla="*/ 93 h 160"/>
              <a:gd name="T48" fmla="*/ 123 w 160"/>
              <a:gd name="T49" fmla="*/ 74 h 160"/>
              <a:gd name="T50" fmla="*/ 95 w 160"/>
              <a:gd name="T51" fmla="*/ 0 h 160"/>
              <a:gd name="T52" fmla="*/ 84 w 160"/>
              <a:gd name="T53" fmla="*/ 87 h 160"/>
              <a:gd name="T54" fmla="*/ 84 w 160"/>
              <a:gd name="T55" fmla="*/ 82 h 160"/>
              <a:gd name="T56" fmla="*/ 123 w 160"/>
              <a:gd name="T57" fmla="*/ 67 h 160"/>
              <a:gd name="T58" fmla="*/ 54 w 160"/>
              <a:gd name="T59" fmla="*/ 25 h 160"/>
              <a:gd name="T60" fmla="*/ 54 w 160"/>
              <a:gd name="T61" fmla="*/ 35 h 160"/>
              <a:gd name="T62" fmla="*/ 52 w 160"/>
              <a:gd name="T63" fmla="*/ 50 h 160"/>
              <a:gd name="T64" fmla="*/ 54 w 160"/>
              <a:gd name="T65" fmla="*/ 59 h 160"/>
              <a:gd name="T66" fmla="*/ 67 w 160"/>
              <a:gd name="T67" fmla="*/ 65 h 160"/>
              <a:gd name="T68" fmla="*/ 84 w 160"/>
              <a:gd name="T69" fmla="*/ 73 h 160"/>
              <a:gd name="T70" fmla="*/ 93 w 160"/>
              <a:gd name="T71" fmla="*/ 67 h 160"/>
              <a:gd name="T72" fmla="*/ 104 w 160"/>
              <a:gd name="T73" fmla="*/ 57 h 160"/>
              <a:gd name="T74" fmla="*/ 110 w 160"/>
              <a:gd name="T75" fmla="*/ 48 h 160"/>
              <a:gd name="T76" fmla="*/ 102 w 160"/>
              <a:gd name="T77" fmla="*/ 31 h 160"/>
              <a:gd name="T78" fmla="*/ 97 w 160"/>
              <a:gd name="T79" fmla="*/ 18 h 160"/>
              <a:gd name="T80" fmla="*/ 86 w 160"/>
              <a:gd name="T81" fmla="*/ 16 h 160"/>
              <a:gd name="T82" fmla="*/ 71 w 160"/>
              <a:gd name="T83" fmla="*/ 18 h 160"/>
              <a:gd name="T84" fmla="*/ 78 w 160"/>
              <a:gd name="T85" fmla="*/ 20 h 160"/>
              <a:gd name="T86" fmla="*/ 84 w 160"/>
              <a:gd name="T87" fmla="*/ 25 h 160"/>
              <a:gd name="T88" fmla="*/ 97 w 160"/>
              <a:gd name="T89" fmla="*/ 27 h 160"/>
              <a:gd name="T90" fmla="*/ 102 w 160"/>
              <a:gd name="T91" fmla="*/ 42 h 160"/>
              <a:gd name="T92" fmla="*/ 99 w 160"/>
              <a:gd name="T93" fmla="*/ 46 h 160"/>
              <a:gd name="T94" fmla="*/ 95 w 160"/>
              <a:gd name="T95" fmla="*/ 61 h 160"/>
              <a:gd name="T96" fmla="*/ 82 w 160"/>
              <a:gd name="T97" fmla="*/ 65 h 160"/>
              <a:gd name="T98" fmla="*/ 76 w 160"/>
              <a:gd name="T99" fmla="*/ 61 h 160"/>
              <a:gd name="T100" fmla="*/ 60 w 160"/>
              <a:gd name="T101" fmla="*/ 59 h 160"/>
              <a:gd name="T102" fmla="*/ 58 w 160"/>
              <a:gd name="T103" fmla="*/ 44 h 160"/>
              <a:gd name="T104" fmla="*/ 60 w 160"/>
              <a:gd name="T105" fmla="*/ 40 h 160"/>
              <a:gd name="T106" fmla="*/ 63 w 160"/>
              <a:gd name="T107" fmla="*/ 25 h 160"/>
              <a:gd name="T108" fmla="*/ 80 w 160"/>
              <a:gd name="T109" fmla="*/ 55 h 160"/>
              <a:gd name="T110" fmla="*/ 80 w 160"/>
              <a:gd name="T111" fmla="*/ 55 h 160"/>
              <a:gd name="T112" fmla="*/ 73 w 160"/>
              <a:gd name="T113" fmla="*/ 42 h 160"/>
              <a:gd name="T114" fmla="*/ 19 w 160"/>
              <a:gd name="T115" fmla="*/ 113 h 160"/>
              <a:gd name="T116" fmla="*/ 17 w 160"/>
              <a:gd name="T117" fmla="*/ 137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60" h="160">
                <a:moveTo>
                  <a:pt x="153" y="94"/>
                </a:moveTo>
                <a:cubicBezTo>
                  <a:pt x="149" y="92"/>
                  <a:pt x="142" y="92"/>
                  <a:pt x="138" y="96"/>
                </a:cubicBezTo>
                <a:cubicBezTo>
                  <a:pt x="112" y="120"/>
                  <a:pt x="112" y="120"/>
                  <a:pt x="112" y="120"/>
                </a:cubicBezTo>
                <a:cubicBezTo>
                  <a:pt x="112" y="113"/>
                  <a:pt x="110" y="109"/>
                  <a:pt x="103" y="109"/>
                </a:cubicBezTo>
                <a:cubicBezTo>
                  <a:pt x="73" y="100"/>
                  <a:pt x="73" y="100"/>
                  <a:pt x="73" y="100"/>
                </a:cubicBezTo>
                <a:cubicBezTo>
                  <a:pt x="67" y="98"/>
                  <a:pt x="62" y="98"/>
                  <a:pt x="56" y="100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100"/>
                  <a:pt x="34" y="98"/>
                  <a:pt x="32" y="98"/>
                </a:cubicBezTo>
                <a:cubicBezTo>
                  <a:pt x="2" y="98"/>
                  <a:pt x="2" y="98"/>
                  <a:pt x="2" y="98"/>
                </a:cubicBezTo>
                <a:cubicBezTo>
                  <a:pt x="0" y="100"/>
                  <a:pt x="0" y="100"/>
                  <a:pt x="0" y="100"/>
                </a:cubicBezTo>
                <a:cubicBezTo>
                  <a:pt x="0" y="156"/>
                  <a:pt x="0" y="156"/>
                  <a:pt x="0" y="156"/>
                </a:cubicBezTo>
                <a:cubicBezTo>
                  <a:pt x="0" y="158"/>
                  <a:pt x="2" y="160"/>
                  <a:pt x="2" y="160"/>
                </a:cubicBezTo>
                <a:cubicBezTo>
                  <a:pt x="32" y="160"/>
                  <a:pt x="32" y="160"/>
                  <a:pt x="32" y="160"/>
                </a:cubicBezTo>
                <a:cubicBezTo>
                  <a:pt x="34" y="160"/>
                  <a:pt x="34" y="158"/>
                  <a:pt x="34" y="156"/>
                </a:cubicBezTo>
                <a:cubicBezTo>
                  <a:pt x="34" y="113"/>
                  <a:pt x="34" y="113"/>
                  <a:pt x="34" y="113"/>
                </a:cubicBezTo>
                <a:cubicBezTo>
                  <a:pt x="58" y="107"/>
                  <a:pt x="58" y="107"/>
                  <a:pt x="58" y="107"/>
                </a:cubicBezTo>
                <a:cubicBezTo>
                  <a:pt x="62" y="104"/>
                  <a:pt x="67" y="104"/>
                  <a:pt x="71" y="107"/>
                </a:cubicBezTo>
                <a:cubicBezTo>
                  <a:pt x="103" y="113"/>
                  <a:pt x="103" y="113"/>
                  <a:pt x="103" y="113"/>
                </a:cubicBezTo>
                <a:cubicBezTo>
                  <a:pt x="105" y="115"/>
                  <a:pt x="108" y="117"/>
                  <a:pt x="108" y="120"/>
                </a:cubicBezTo>
                <a:cubicBezTo>
                  <a:pt x="105" y="122"/>
                  <a:pt x="103" y="124"/>
                  <a:pt x="101" y="124"/>
                </a:cubicBezTo>
                <a:cubicBezTo>
                  <a:pt x="77" y="124"/>
                  <a:pt x="77" y="124"/>
                  <a:pt x="77" y="124"/>
                </a:cubicBezTo>
                <a:cubicBezTo>
                  <a:pt x="75" y="124"/>
                  <a:pt x="73" y="126"/>
                  <a:pt x="73" y="126"/>
                </a:cubicBezTo>
                <a:cubicBezTo>
                  <a:pt x="73" y="128"/>
                  <a:pt x="75" y="130"/>
                  <a:pt x="77" y="130"/>
                </a:cubicBezTo>
                <a:cubicBezTo>
                  <a:pt x="86" y="130"/>
                  <a:pt x="86" y="130"/>
                  <a:pt x="86" y="130"/>
                </a:cubicBezTo>
                <a:cubicBezTo>
                  <a:pt x="101" y="130"/>
                  <a:pt x="101" y="130"/>
                  <a:pt x="101" y="130"/>
                </a:cubicBezTo>
                <a:cubicBezTo>
                  <a:pt x="108" y="130"/>
                  <a:pt x="112" y="128"/>
                  <a:pt x="116" y="124"/>
                </a:cubicBezTo>
                <a:cubicBezTo>
                  <a:pt x="142" y="100"/>
                  <a:pt x="142" y="100"/>
                  <a:pt x="142" y="100"/>
                </a:cubicBezTo>
                <a:cubicBezTo>
                  <a:pt x="144" y="98"/>
                  <a:pt x="149" y="98"/>
                  <a:pt x="151" y="100"/>
                </a:cubicBezTo>
                <a:cubicBezTo>
                  <a:pt x="151" y="100"/>
                  <a:pt x="153" y="102"/>
                  <a:pt x="153" y="104"/>
                </a:cubicBezTo>
                <a:cubicBezTo>
                  <a:pt x="153" y="104"/>
                  <a:pt x="151" y="107"/>
                  <a:pt x="151" y="109"/>
                </a:cubicBezTo>
                <a:cubicBezTo>
                  <a:pt x="114" y="143"/>
                  <a:pt x="114" y="143"/>
                  <a:pt x="114" y="143"/>
                </a:cubicBezTo>
                <a:cubicBezTo>
                  <a:pt x="112" y="145"/>
                  <a:pt x="108" y="145"/>
                  <a:pt x="105" y="145"/>
                </a:cubicBezTo>
                <a:cubicBezTo>
                  <a:pt x="56" y="145"/>
                  <a:pt x="56" y="145"/>
                  <a:pt x="56" y="145"/>
                </a:cubicBezTo>
                <a:cubicBezTo>
                  <a:pt x="54" y="145"/>
                  <a:pt x="54" y="148"/>
                  <a:pt x="54" y="150"/>
                </a:cubicBezTo>
                <a:cubicBezTo>
                  <a:pt x="54" y="150"/>
                  <a:pt x="54" y="152"/>
                  <a:pt x="56" y="152"/>
                </a:cubicBezTo>
                <a:cubicBezTo>
                  <a:pt x="105" y="152"/>
                  <a:pt x="105" y="152"/>
                  <a:pt x="105" y="152"/>
                </a:cubicBezTo>
                <a:cubicBezTo>
                  <a:pt x="110" y="152"/>
                  <a:pt x="114" y="150"/>
                  <a:pt x="118" y="148"/>
                </a:cubicBezTo>
                <a:cubicBezTo>
                  <a:pt x="155" y="113"/>
                  <a:pt x="155" y="113"/>
                  <a:pt x="155" y="113"/>
                </a:cubicBezTo>
                <a:cubicBezTo>
                  <a:pt x="157" y="111"/>
                  <a:pt x="160" y="107"/>
                  <a:pt x="160" y="102"/>
                </a:cubicBezTo>
                <a:cubicBezTo>
                  <a:pt x="160" y="100"/>
                  <a:pt x="157" y="96"/>
                  <a:pt x="153" y="94"/>
                </a:cubicBezTo>
                <a:close/>
                <a:moveTo>
                  <a:pt x="28" y="154"/>
                </a:moveTo>
                <a:cubicBezTo>
                  <a:pt x="6" y="154"/>
                  <a:pt x="6" y="154"/>
                  <a:pt x="6" y="154"/>
                </a:cubicBezTo>
                <a:cubicBezTo>
                  <a:pt x="6" y="104"/>
                  <a:pt x="6" y="104"/>
                  <a:pt x="6" y="104"/>
                </a:cubicBezTo>
                <a:cubicBezTo>
                  <a:pt x="28" y="104"/>
                  <a:pt x="28" y="104"/>
                  <a:pt x="28" y="104"/>
                </a:cubicBezTo>
                <a:lnTo>
                  <a:pt x="28" y="154"/>
                </a:lnTo>
                <a:close/>
                <a:moveTo>
                  <a:pt x="45" y="148"/>
                </a:moveTo>
                <a:cubicBezTo>
                  <a:pt x="45" y="146"/>
                  <a:pt x="45" y="146"/>
                  <a:pt x="43" y="146"/>
                </a:cubicBezTo>
                <a:cubicBezTo>
                  <a:pt x="43" y="146"/>
                  <a:pt x="43" y="146"/>
                  <a:pt x="41" y="148"/>
                </a:cubicBezTo>
                <a:cubicBezTo>
                  <a:pt x="41" y="148"/>
                  <a:pt x="41" y="148"/>
                  <a:pt x="41" y="150"/>
                </a:cubicBezTo>
                <a:cubicBezTo>
                  <a:pt x="41" y="150"/>
                  <a:pt x="41" y="150"/>
                  <a:pt x="41" y="152"/>
                </a:cubicBezTo>
                <a:cubicBezTo>
                  <a:pt x="43" y="152"/>
                  <a:pt x="43" y="152"/>
                  <a:pt x="43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47" y="150"/>
                  <a:pt x="47" y="150"/>
                  <a:pt x="47" y="150"/>
                </a:cubicBezTo>
                <a:cubicBezTo>
                  <a:pt x="47" y="148"/>
                  <a:pt x="47" y="148"/>
                  <a:pt x="45" y="148"/>
                </a:cubicBezTo>
                <a:close/>
                <a:moveTo>
                  <a:pt x="19" y="148"/>
                </a:moveTo>
                <a:cubicBezTo>
                  <a:pt x="19" y="148"/>
                  <a:pt x="19" y="148"/>
                  <a:pt x="19" y="145"/>
                </a:cubicBezTo>
                <a:cubicBezTo>
                  <a:pt x="19" y="143"/>
                  <a:pt x="19" y="143"/>
                  <a:pt x="19" y="143"/>
                </a:cubicBezTo>
                <a:cubicBezTo>
                  <a:pt x="14" y="143"/>
                  <a:pt x="14" y="143"/>
                  <a:pt x="14" y="143"/>
                </a:cubicBezTo>
                <a:cubicBezTo>
                  <a:pt x="14" y="145"/>
                  <a:pt x="14" y="145"/>
                  <a:pt x="14" y="145"/>
                </a:cubicBezTo>
                <a:cubicBezTo>
                  <a:pt x="14" y="148"/>
                  <a:pt x="14" y="148"/>
                  <a:pt x="14" y="148"/>
                </a:cubicBezTo>
                <a:cubicBezTo>
                  <a:pt x="17" y="150"/>
                  <a:pt x="17" y="150"/>
                  <a:pt x="17" y="150"/>
                </a:cubicBezTo>
                <a:lnTo>
                  <a:pt x="19" y="148"/>
                </a:lnTo>
                <a:close/>
                <a:moveTo>
                  <a:pt x="39" y="73"/>
                </a:moveTo>
                <a:cubicBezTo>
                  <a:pt x="41" y="73"/>
                  <a:pt x="43" y="71"/>
                  <a:pt x="43" y="71"/>
                </a:cubicBezTo>
                <a:cubicBezTo>
                  <a:pt x="43" y="28"/>
                  <a:pt x="43" y="28"/>
                  <a:pt x="43" y="28"/>
                </a:cubicBezTo>
                <a:cubicBezTo>
                  <a:pt x="43" y="15"/>
                  <a:pt x="52" y="7"/>
                  <a:pt x="64" y="7"/>
                </a:cubicBezTo>
                <a:cubicBezTo>
                  <a:pt x="67" y="7"/>
                  <a:pt x="67" y="7"/>
                  <a:pt x="67" y="7"/>
                </a:cubicBezTo>
                <a:cubicBezTo>
                  <a:pt x="69" y="7"/>
                  <a:pt x="71" y="5"/>
                  <a:pt x="71" y="3"/>
                </a:cubicBezTo>
                <a:cubicBezTo>
                  <a:pt x="71" y="0"/>
                  <a:pt x="69" y="0"/>
                  <a:pt x="67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49" y="0"/>
                  <a:pt x="36" y="13"/>
                  <a:pt x="36" y="28"/>
                </a:cubicBezTo>
                <a:cubicBezTo>
                  <a:pt x="36" y="35"/>
                  <a:pt x="36" y="35"/>
                  <a:pt x="36" y="35"/>
                </a:cubicBezTo>
                <a:cubicBezTo>
                  <a:pt x="26" y="37"/>
                  <a:pt x="19" y="46"/>
                  <a:pt x="19" y="54"/>
                </a:cubicBezTo>
                <a:cubicBezTo>
                  <a:pt x="19" y="65"/>
                  <a:pt x="28" y="73"/>
                  <a:pt x="39" y="73"/>
                </a:cubicBezTo>
                <a:close/>
                <a:moveTo>
                  <a:pt x="36" y="41"/>
                </a:moveTo>
                <a:cubicBezTo>
                  <a:pt x="36" y="63"/>
                  <a:pt x="36" y="63"/>
                  <a:pt x="36" y="63"/>
                </a:cubicBezTo>
                <a:cubicBezTo>
                  <a:pt x="36" y="67"/>
                  <a:pt x="36" y="67"/>
                  <a:pt x="36" y="67"/>
                </a:cubicBezTo>
                <a:cubicBezTo>
                  <a:pt x="30" y="67"/>
                  <a:pt x="26" y="61"/>
                  <a:pt x="26" y="54"/>
                </a:cubicBezTo>
                <a:cubicBezTo>
                  <a:pt x="26" y="48"/>
                  <a:pt x="30" y="43"/>
                  <a:pt x="36" y="41"/>
                </a:cubicBezTo>
                <a:close/>
                <a:moveTo>
                  <a:pt x="79" y="8"/>
                </a:moveTo>
                <a:cubicBezTo>
                  <a:pt x="82" y="8"/>
                  <a:pt x="82" y="5"/>
                  <a:pt x="82" y="3"/>
                </a:cubicBezTo>
                <a:cubicBezTo>
                  <a:pt x="82" y="0"/>
                  <a:pt x="82" y="0"/>
                  <a:pt x="79" y="0"/>
                </a:cubicBezTo>
                <a:cubicBezTo>
                  <a:pt x="77" y="0"/>
                  <a:pt x="75" y="0"/>
                  <a:pt x="75" y="3"/>
                </a:cubicBezTo>
                <a:cubicBezTo>
                  <a:pt x="75" y="5"/>
                  <a:pt x="77" y="8"/>
                  <a:pt x="79" y="8"/>
                </a:cubicBezTo>
                <a:close/>
                <a:moveTo>
                  <a:pt x="91" y="7"/>
                </a:moveTo>
                <a:cubicBezTo>
                  <a:pt x="95" y="7"/>
                  <a:pt x="95" y="7"/>
                  <a:pt x="95" y="7"/>
                </a:cubicBezTo>
                <a:cubicBezTo>
                  <a:pt x="106" y="7"/>
                  <a:pt x="116" y="16"/>
                  <a:pt x="116" y="28"/>
                </a:cubicBezTo>
                <a:cubicBezTo>
                  <a:pt x="116" y="80"/>
                  <a:pt x="116" y="80"/>
                  <a:pt x="116" y="80"/>
                </a:cubicBezTo>
                <a:cubicBezTo>
                  <a:pt x="114" y="82"/>
                  <a:pt x="114" y="82"/>
                  <a:pt x="114" y="82"/>
                </a:cubicBezTo>
                <a:cubicBezTo>
                  <a:pt x="91" y="82"/>
                  <a:pt x="91" y="82"/>
                  <a:pt x="91" y="82"/>
                </a:cubicBezTo>
                <a:cubicBezTo>
                  <a:pt x="89" y="78"/>
                  <a:pt x="86" y="76"/>
                  <a:pt x="84" y="76"/>
                </a:cubicBezTo>
                <a:cubicBezTo>
                  <a:pt x="76" y="76"/>
                  <a:pt x="76" y="76"/>
                  <a:pt x="76" y="76"/>
                </a:cubicBezTo>
                <a:cubicBezTo>
                  <a:pt x="71" y="76"/>
                  <a:pt x="69" y="80"/>
                  <a:pt x="69" y="85"/>
                </a:cubicBezTo>
                <a:cubicBezTo>
                  <a:pt x="69" y="89"/>
                  <a:pt x="71" y="93"/>
                  <a:pt x="76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6" y="93"/>
                  <a:pt x="89" y="91"/>
                  <a:pt x="91" y="87"/>
                </a:cubicBezTo>
                <a:cubicBezTo>
                  <a:pt x="114" y="87"/>
                  <a:pt x="114" y="87"/>
                  <a:pt x="114" y="87"/>
                </a:cubicBezTo>
                <a:cubicBezTo>
                  <a:pt x="118" y="87"/>
                  <a:pt x="123" y="85"/>
                  <a:pt x="123" y="80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31" y="74"/>
                  <a:pt x="140" y="65"/>
                  <a:pt x="140" y="54"/>
                </a:cubicBezTo>
                <a:cubicBezTo>
                  <a:pt x="140" y="46"/>
                  <a:pt x="131" y="37"/>
                  <a:pt x="123" y="35"/>
                </a:cubicBezTo>
                <a:cubicBezTo>
                  <a:pt x="123" y="28"/>
                  <a:pt x="123" y="28"/>
                  <a:pt x="123" y="28"/>
                </a:cubicBezTo>
                <a:cubicBezTo>
                  <a:pt x="123" y="13"/>
                  <a:pt x="110" y="0"/>
                  <a:pt x="95" y="0"/>
                </a:cubicBezTo>
                <a:cubicBezTo>
                  <a:pt x="91" y="0"/>
                  <a:pt x="91" y="0"/>
                  <a:pt x="91" y="0"/>
                </a:cubicBezTo>
                <a:cubicBezTo>
                  <a:pt x="89" y="0"/>
                  <a:pt x="89" y="0"/>
                  <a:pt x="89" y="3"/>
                </a:cubicBezTo>
                <a:cubicBezTo>
                  <a:pt x="89" y="5"/>
                  <a:pt x="89" y="7"/>
                  <a:pt x="91" y="7"/>
                </a:cubicBezTo>
                <a:close/>
                <a:moveTo>
                  <a:pt x="84" y="87"/>
                </a:moveTo>
                <a:cubicBezTo>
                  <a:pt x="76" y="87"/>
                  <a:pt x="76" y="87"/>
                  <a:pt x="76" y="87"/>
                </a:cubicBezTo>
                <a:cubicBezTo>
                  <a:pt x="74" y="85"/>
                  <a:pt x="74" y="85"/>
                  <a:pt x="74" y="85"/>
                </a:cubicBezTo>
                <a:cubicBezTo>
                  <a:pt x="76" y="82"/>
                  <a:pt x="76" y="82"/>
                  <a:pt x="76" y="82"/>
                </a:cubicBezTo>
                <a:cubicBezTo>
                  <a:pt x="84" y="82"/>
                  <a:pt x="84" y="82"/>
                  <a:pt x="84" y="82"/>
                </a:cubicBezTo>
                <a:lnTo>
                  <a:pt x="84" y="87"/>
                </a:lnTo>
                <a:close/>
                <a:moveTo>
                  <a:pt x="123" y="41"/>
                </a:moveTo>
                <a:cubicBezTo>
                  <a:pt x="127" y="44"/>
                  <a:pt x="133" y="48"/>
                  <a:pt x="133" y="54"/>
                </a:cubicBezTo>
                <a:cubicBezTo>
                  <a:pt x="133" y="61"/>
                  <a:pt x="127" y="67"/>
                  <a:pt x="123" y="67"/>
                </a:cubicBezTo>
                <a:cubicBezTo>
                  <a:pt x="123" y="41"/>
                  <a:pt x="123" y="41"/>
                  <a:pt x="123" y="41"/>
                </a:cubicBezTo>
                <a:close/>
                <a:moveTo>
                  <a:pt x="65" y="18"/>
                </a:moveTo>
                <a:cubicBezTo>
                  <a:pt x="65" y="16"/>
                  <a:pt x="63" y="16"/>
                  <a:pt x="60" y="18"/>
                </a:cubicBezTo>
                <a:cubicBezTo>
                  <a:pt x="54" y="25"/>
                  <a:pt x="54" y="25"/>
                  <a:pt x="54" y="25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9"/>
                  <a:pt x="54" y="29"/>
                  <a:pt x="54" y="29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3"/>
                  <a:pt x="56" y="33"/>
                  <a:pt x="54" y="35"/>
                </a:cubicBezTo>
                <a:cubicBezTo>
                  <a:pt x="52" y="35"/>
                  <a:pt x="52" y="35"/>
                  <a:pt x="52" y="35"/>
                </a:cubicBezTo>
                <a:cubicBezTo>
                  <a:pt x="50" y="35"/>
                  <a:pt x="50" y="35"/>
                  <a:pt x="50" y="37"/>
                </a:cubicBezTo>
                <a:cubicBezTo>
                  <a:pt x="50" y="48"/>
                  <a:pt x="50" y="48"/>
                  <a:pt x="50" y="48"/>
                </a:cubicBezTo>
                <a:cubicBezTo>
                  <a:pt x="50" y="50"/>
                  <a:pt x="50" y="50"/>
                  <a:pt x="52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6" y="52"/>
                  <a:pt x="56" y="52"/>
                  <a:pt x="56" y="54"/>
                </a:cubicBezTo>
                <a:cubicBezTo>
                  <a:pt x="54" y="57"/>
                  <a:pt x="54" y="57"/>
                  <a:pt x="54" y="57"/>
                </a:cubicBezTo>
                <a:cubicBezTo>
                  <a:pt x="54" y="57"/>
                  <a:pt x="54" y="57"/>
                  <a:pt x="54" y="59"/>
                </a:cubicBezTo>
                <a:cubicBezTo>
                  <a:pt x="54" y="61"/>
                  <a:pt x="54" y="61"/>
                  <a:pt x="54" y="61"/>
                </a:cubicBezTo>
                <a:cubicBezTo>
                  <a:pt x="60" y="67"/>
                  <a:pt x="60" y="67"/>
                  <a:pt x="60" y="67"/>
                </a:cubicBezTo>
                <a:cubicBezTo>
                  <a:pt x="63" y="69"/>
                  <a:pt x="65" y="69"/>
                  <a:pt x="65" y="67"/>
                </a:cubicBezTo>
                <a:cubicBezTo>
                  <a:pt x="67" y="65"/>
                  <a:pt x="67" y="65"/>
                  <a:pt x="67" y="65"/>
                </a:cubicBezTo>
                <a:cubicBezTo>
                  <a:pt x="69" y="65"/>
                  <a:pt x="69" y="67"/>
                  <a:pt x="71" y="67"/>
                </a:cubicBezTo>
                <a:cubicBezTo>
                  <a:pt x="71" y="69"/>
                  <a:pt x="71" y="69"/>
                  <a:pt x="71" y="69"/>
                </a:cubicBezTo>
                <a:cubicBezTo>
                  <a:pt x="71" y="71"/>
                  <a:pt x="73" y="73"/>
                  <a:pt x="73" y="73"/>
                </a:cubicBezTo>
                <a:cubicBezTo>
                  <a:pt x="84" y="73"/>
                  <a:pt x="84" y="73"/>
                  <a:pt x="84" y="73"/>
                </a:cubicBezTo>
                <a:cubicBezTo>
                  <a:pt x="86" y="73"/>
                  <a:pt x="86" y="71"/>
                  <a:pt x="86" y="69"/>
                </a:cubicBezTo>
                <a:cubicBezTo>
                  <a:pt x="86" y="67"/>
                  <a:pt x="86" y="67"/>
                  <a:pt x="86" y="67"/>
                </a:cubicBezTo>
                <a:cubicBezTo>
                  <a:pt x="89" y="67"/>
                  <a:pt x="91" y="65"/>
                  <a:pt x="91" y="65"/>
                </a:cubicBezTo>
                <a:cubicBezTo>
                  <a:pt x="93" y="67"/>
                  <a:pt x="93" y="67"/>
                  <a:pt x="93" y="67"/>
                </a:cubicBezTo>
                <a:cubicBezTo>
                  <a:pt x="95" y="69"/>
                  <a:pt x="97" y="69"/>
                  <a:pt x="97" y="67"/>
                </a:cubicBezTo>
                <a:cubicBezTo>
                  <a:pt x="104" y="61"/>
                  <a:pt x="104" y="61"/>
                  <a:pt x="104" y="61"/>
                </a:cubicBezTo>
                <a:cubicBezTo>
                  <a:pt x="106" y="61"/>
                  <a:pt x="106" y="59"/>
                  <a:pt x="106" y="59"/>
                </a:cubicBezTo>
                <a:cubicBezTo>
                  <a:pt x="106" y="57"/>
                  <a:pt x="106" y="57"/>
                  <a:pt x="104" y="57"/>
                </a:cubicBezTo>
                <a:cubicBezTo>
                  <a:pt x="102" y="54"/>
                  <a:pt x="102" y="54"/>
                  <a:pt x="102" y="54"/>
                </a:cubicBezTo>
                <a:cubicBezTo>
                  <a:pt x="104" y="52"/>
                  <a:pt x="104" y="52"/>
                  <a:pt x="104" y="50"/>
                </a:cubicBezTo>
                <a:cubicBezTo>
                  <a:pt x="106" y="50"/>
                  <a:pt x="106" y="50"/>
                  <a:pt x="106" y="50"/>
                </a:cubicBezTo>
                <a:cubicBezTo>
                  <a:pt x="108" y="50"/>
                  <a:pt x="110" y="50"/>
                  <a:pt x="110" y="48"/>
                </a:cubicBezTo>
                <a:cubicBezTo>
                  <a:pt x="110" y="37"/>
                  <a:pt x="110" y="37"/>
                  <a:pt x="110" y="37"/>
                </a:cubicBezTo>
                <a:cubicBezTo>
                  <a:pt x="110" y="35"/>
                  <a:pt x="108" y="35"/>
                  <a:pt x="106" y="35"/>
                </a:cubicBezTo>
                <a:cubicBezTo>
                  <a:pt x="104" y="35"/>
                  <a:pt x="104" y="35"/>
                  <a:pt x="104" y="35"/>
                </a:cubicBezTo>
                <a:cubicBezTo>
                  <a:pt x="104" y="33"/>
                  <a:pt x="104" y="33"/>
                  <a:pt x="102" y="31"/>
                </a:cubicBezTo>
                <a:cubicBezTo>
                  <a:pt x="104" y="29"/>
                  <a:pt x="104" y="29"/>
                  <a:pt x="104" y="29"/>
                </a:cubicBezTo>
                <a:cubicBezTo>
                  <a:pt x="106" y="29"/>
                  <a:pt x="106" y="29"/>
                  <a:pt x="106" y="27"/>
                </a:cubicBezTo>
                <a:cubicBezTo>
                  <a:pt x="106" y="27"/>
                  <a:pt x="106" y="25"/>
                  <a:pt x="104" y="25"/>
                </a:cubicBezTo>
                <a:cubicBezTo>
                  <a:pt x="97" y="18"/>
                  <a:pt x="97" y="18"/>
                  <a:pt x="97" y="18"/>
                </a:cubicBezTo>
                <a:cubicBezTo>
                  <a:pt x="97" y="16"/>
                  <a:pt x="95" y="16"/>
                  <a:pt x="93" y="18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89" y="18"/>
                  <a:pt x="86" y="18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4"/>
                  <a:pt x="86" y="12"/>
                  <a:pt x="84" y="12"/>
                </a:cubicBezTo>
                <a:cubicBezTo>
                  <a:pt x="73" y="12"/>
                  <a:pt x="73" y="12"/>
                  <a:pt x="73" y="12"/>
                </a:cubicBezTo>
                <a:cubicBezTo>
                  <a:pt x="73" y="12"/>
                  <a:pt x="71" y="14"/>
                  <a:pt x="71" y="16"/>
                </a:cubicBezTo>
                <a:cubicBezTo>
                  <a:pt x="71" y="18"/>
                  <a:pt x="71" y="18"/>
                  <a:pt x="71" y="18"/>
                </a:cubicBezTo>
                <a:cubicBezTo>
                  <a:pt x="69" y="18"/>
                  <a:pt x="69" y="20"/>
                  <a:pt x="67" y="20"/>
                </a:cubicBezTo>
                <a:cubicBezTo>
                  <a:pt x="65" y="18"/>
                  <a:pt x="65" y="18"/>
                  <a:pt x="65" y="18"/>
                </a:cubicBezTo>
                <a:close/>
                <a:moveTo>
                  <a:pt x="76" y="25"/>
                </a:moveTo>
                <a:cubicBezTo>
                  <a:pt x="76" y="25"/>
                  <a:pt x="78" y="23"/>
                  <a:pt x="78" y="20"/>
                </a:cubicBezTo>
                <a:cubicBezTo>
                  <a:pt x="78" y="18"/>
                  <a:pt x="78" y="18"/>
                  <a:pt x="78" y="18"/>
                </a:cubicBezTo>
                <a:cubicBezTo>
                  <a:pt x="82" y="18"/>
                  <a:pt x="82" y="18"/>
                  <a:pt x="82" y="18"/>
                </a:cubicBezTo>
                <a:cubicBezTo>
                  <a:pt x="82" y="20"/>
                  <a:pt x="82" y="20"/>
                  <a:pt x="82" y="20"/>
                </a:cubicBezTo>
                <a:cubicBezTo>
                  <a:pt x="82" y="23"/>
                  <a:pt x="82" y="25"/>
                  <a:pt x="84" y="25"/>
                </a:cubicBezTo>
                <a:cubicBezTo>
                  <a:pt x="86" y="25"/>
                  <a:pt x="89" y="25"/>
                  <a:pt x="91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5" y="25"/>
                  <a:pt x="95" y="25"/>
                  <a:pt x="95" y="25"/>
                </a:cubicBezTo>
                <a:cubicBezTo>
                  <a:pt x="97" y="27"/>
                  <a:pt x="97" y="27"/>
                  <a:pt x="97" y="27"/>
                </a:cubicBezTo>
                <a:cubicBezTo>
                  <a:pt x="97" y="29"/>
                  <a:pt x="97" y="29"/>
                  <a:pt x="97" y="29"/>
                </a:cubicBezTo>
                <a:cubicBezTo>
                  <a:pt x="95" y="29"/>
                  <a:pt x="95" y="31"/>
                  <a:pt x="95" y="33"/>
                </a:cubicBezTo>
                <a:cubicBezTo>
                  <a:pt x="97" y="35"/>
                  <a:pt x="97" y="35"/>
                  <a:pt x="99" y="40"/>
                </a:cubicBezTo>
                <a:cubicBezTo>
                  <a:pt x="99" y="40"/>
                  <a:pt x="99" y="42"/>
                  <a:pt x="102" y="42"/>
                </a:cubicBezTo>
                <a:cubicBezTo>
                  <a:pt x="104" y="42"/>
                  <a:pt x="104" y="42"/>
                  <a:pt x="104" y="42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102" y="44"/>
                  <a:pt x="102" y="44"/>
                  <a:pt x="102" y="44"/>
                </a:cubicBezTo>
                <a:cubicBezTo>
                  <a:pt x="99" y="44"/>
                  <a:pt x="99" y="46"/>
                  <a:pt x="99" y="46"/>
                </a:cubicBezTo>
                <a:cubicBezTo>
                  <a:pt x="97" y="48"/>
                  <a:pt x="97" y="50"/>
                  <a:pt x="95" y="52"/>
                </a:cubicBezTo>
                <a:cubicBezTo>
                  <a:pt x="95" y="54"/>
                  <a:pt x="95" y="57"/>
                  <a:pt x="97" y="57"/>
                </a:cubicBezTo>
                <a:cubicBezTo>
                  <a:pt x="97" y="59"/>
                  <a:pt x="97" y="59"/>
                  <a:pt x="97" y="59"/>
                </a:cubicBezTo>
                <a:cubicBezTo>
                  <a:pt x="95" y="61"/>
                  <a:pt x="95" y="61"/>
                  <a:pt x="95" y="61"/>
                </a:cubicBezTo>
                <a:cubicBezTo>
                  <a:pt x="93" y="59"/>
                  <a:pt x="93" y="59"/>
                  <a:pt x="93" y="59"/>
                </a:cubicBezTo>
                <a:cubicBezTo>
                  <a:pt x="91" y="59"/>
                  <a:pt x="91" y="59"/>
                  <a:pt x="91" y="59"/>
                </a:cubicBezTo>
                <a:cubicBezTo>
                  <a:pt x="89" y="61"/>
                  <a:pt x="86" y="61"/>
                  <a:pt x="84" y="61"/>
                </a:cubicBezTo>
                <a:cubicBezTo>
                  <a:pt x="82" y="61"/>
                  <a:pt x="82" y="63"/>
                  <a:pt x="82" y="65"/>
                </a:cubicBezTo>
                <a:cubicBezTo>
                  <a:pt x="82" y="67"/>
                  <a:pt x="82" y="67"/>
                  <a:pt x="82" y="67"/>
                </a:cubicBezTo>
                <a:cubicBezTo>
                  <a:pt x="78" y="67"/>
                  <a:pt x="78" y="67"/>
                  <a:pt x="78" y="67"/>
                </a:cubicBezTo>
                <a:cubicBezTo>
                  <a:pt x="78" y="65"/>
                  <a:pt x="78" y="65"/>
                  <a:pt x="78" y="65"/>
                </a:cubicBezTo>
                <a:cubicBezTo>
                  <a:pt x="78" y="63"/>
                  <a:pt x="76" y="61"/>
                  <a:pt x="76" y="61"/>
                </a:cubicBezTo>
                <a:cubicBezTo>
                  <a:pt x="73" y="61"/>
                  <a:pt x="71" y="61"/>
                  <a:pt x="69" y="59"/>
                </a:cubicBezTo>
                <a:cubicBezTo>
                  <a:pt x="67" y="59"/>
                  <a:pt x="67" y="59"/>
                  <a:pt x="65" y="59"/>
                </a:cubicBezTo>
                <a:cubicBezTo>
                  <a:pt x="63" y="61"/>
                  <a:pt x="63" y="61"/>
                  <a:pt x="63" y="61"/>
                </a:cubicBezTo>
                <a:cubicBezTo>
                  <a:pt x="60" y="59"/>
                  <a:pt x="60" y="59"/>
                  <a:pt x="60" y="59"/>
                </a:cubicBezTo>
                <a:cubicBezTo>
                  <a:pt x="63" y="57"/>
                  <a:pt x="63" y="57"/>
                  <a:pt x="63" y="57"/>
                </a:cubicBezTo>
                <a:cubicBezTo>
                  <a:pt x="63" y="57"/>
                  <a:pt x="63" y="54"/>
                  <a:pt x="63" y="52"/>
                </a:cubicBezTo>
                <a:cubicBezTo>
                  <a:pt x="63" y="50"/>
                  <a:pt x="60" y="48"/>
                  <a:pt x="60" y="46"/>
                </a:cubicBezTo>
                <a:cubicBezTo>
                  <a:pt x="58" y="44"/>
                  <a:pt x="58" y="44"/>
                  <a:pt x="58" y="44"/>
                </a:cubicBezTo>
                <a:cubicBezTo>
                  <a:pt x="56" y="44"/>
                  <a:pt x="56" y="44"/>
                  <a:pt x="56" y="44"/>
                </a:cubicBezTo>
                <a:cubicBezTo>
                  <a:pt x="56" y="42"/>
                  <a:pt x="56" y="42"/>
                  <a:pt x="56" y="42"/>
                </a:cubicBezTo>
                <a:cubicBezTo>
                  <a:pt x="58" y="42"/>
                  <a:pt x="58" y="42"/>
                  <a:pt x="58" y="42"/>
                </a:cubicBezTo>
                <a:cubicBezTo>
                  <a:pt x="60" y="40"/>
                  <a:pt x="60" y="40"/>
                  <a:pt x="60" y="40"/>
                </a:cubicBezTo>
                <a:cubicBezTo>
                  <a:pt x="60" y="37"/>
                  <a:pt x="63" y="35"/>
                  <a:pt x="63" y="33"/>
                </a:cubicBezTo>
                <a:cubicBezTo>
                  <a:pt x="63" y="31"/>
                  <a:pt x="63" y="29"/>
                  <a:pt x="63" y="29"/>
                </a:cubicBezTo>
                <a:cubicBezTo>
                  <a:pt x="60" y="27"/>
                  <a:pt x="60" y="27"/>
                  <a:pt x="60" y="27"/>
                </a:cubicBezTo>
                <a:cubicBezTo>
                  <a:pt x="63" y="25"/>
                  <a:pt x="63" y="25"/>
                  <a:pt x="63" y="25"/>
                </a:cubicBezTo>
                <a:cubicBezTo>
                  <a:pt x="65" y="27"/>
                  <a:pt x="65" y="27"/>
                  <a:pt x="65" y="27"/>
                </a:cubicBezTo>
                <a:cubicBezTo>
                  <a:pt x="67" y="27"/>
                  <a:pt x="67" y="27"/>
                  <a:pt x="69" y="27"/>
                </a:cubicBezTo>
                <a:cubicBezTo>
                  <a:pt x="71" y="25"/>
                  <a:pt x="73" y="25"/>
                  <a:pt x="76" y="25"/>
                </a:cubicBezTo>
                <a:close/>
                <a:moveTo>
                  <a:pt x="80" y="55"/>
                </a:moveTo>
                <a:cubicBezTo>
                  <a:pt x="86" y="55"/>
                  <a:pt x="91" y="51"/>
                  <a:pt x="91" y="42"/>
                </a:cubicBezTo>
                <a:cubicBezTo>
                  <a:pt x="91" y="36"/>
                  <a:pt x="86" y="32"/>
                  <a:pt x="80" y="32"/>
                </a:cubicBezTo>
                <a:cubicBezTo>
                  <a:pt x="73" y="32"/>
                  <a:pt x="67" y="36"/>
                  <a:pt x="67" y="42"/>
                </a:cubicBezTo>
                <a:cubicBezTo>
                  <a:pt x="67" y="51"/>
                  <a:pt x="73" y="55"/>
                  <a:pt x="80" y="55"/>
                </a:cubicBezTo>
                <a:close/>
                <a:moveTo>
                  <a:pt x="80" y="38"/>
                </a:moveTo>
                <a:cubicBezTo>
                  <a:pt x="82" y="38"/>
                  <a:pt x="84" y="40"/>
                  <a:pt x="84" y="42"/>
                </a:cubicBezTo>
                <a:cubicBezTo>
                  <a:pt x="84" y="47"/>
                  <a:pt x="82" y="49"/>
                  <a:pt x="80" y="49"/>
                </a:cubicBezTo>
                <a:cubicBezTo>
                  <a:pt x="75" y="49"/>
                  <a:pt x="73" y="47"/>
                  <a:pt x="73" y="42"/>
                </a:cubicBezTo>
                <a:cubicBezTo>
                  <a:pt x="73" y="40"/>
                  <a:pt x="75" y="38"/>
                  <a:pt x="80" y="38"/>
                </a:cubicBezTo>
                <a:close/>
                <a:moveTo>
                  <a:pt x="17" y="137"/>
                </a:moveTo>
                <a:cubicBezTo>
                  <a:pt x="19" y="137"/>
                  <a:pt x="19" y="137"/>
                  <a:pt x="19" y="135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19" y="111"/>
                  <a:pt x="19" y="111"/>
                  <a:pt x="17" y="111"/>
                </a:cubicBezTo>
                <a:cubicBezTo>
                  <a:pt x="14" y="111"/>
                  <a:pt x="14" y="111"/>
                  <a:pt x="14" y="113"/>
                </a:cubicBezTo>
                <a:cubicBezTo>
                  <a:pt x="14" y="135"/>
                  <a:pt x="14" y="135"/>
                  <a:pt x="14" y="135"/>
                </a:cubicBezTo>
                <a:cubicBezTo>
                  <a:pt x="14" y="137"/>
                  <a:pt x="14" y="137"/>
                  <a:pt x="17" y="1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E795453D-30A4-43E7-9E19-088F10F6FC2B}"/>
              </a:ext>
            </a:extLst>
          </p:cNvPr>
          <p:cNvSpPr/>
          <p:nvPr/>
        </p:nvSpPr>
        <p:spPr>
          <a:xfrm>
            <a:off x="6571530" y="4939130"/>
            <a:ext cx="806768" cy="806768"/>
          </a:xfrm>
          <a:prstGeom prst="rect">
            <a:avLst/>
          </a:prstGeom>
          <a:solidFill>
            <a:srgbClr val="00A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reeform 185">
            <a:extLst>
              <a:ext uri="{FF2B5EF4-FFF2-40B4-BE49-F238E27FC236}">
                <a16:creationId xmlns:a16="http://schemas.microsoft.com/office/drawing/2014/main" id="{9F0E0C34-22C3-4034-A3B9-043DC3BB1DB5}"/>
              </a:ext>
            </a:extLst>
          </p:cNvPr>
          <p:cNvSpPr>
            <a:spLocks noEditPoints="1"/>
          </p:cNvSpPr>
          <p:nvPr/>
        </p:nvSpPr>
        <p:spPr bwMode="auto">
          <a:xfrm>
            <a:off x="6756956" y="5117526"/>
            <a:ext cx="435916" cy="449976"/>
          </a:xfrm>
          <a:custGeom>
            <a:avLst/>
            <a:gdLst>
              <a:gd name="T0" fmla="*/ 36 w 155"/>
              <a:gd name="T1" fmla="*/ 77 h 160"/>
              <a:gd name="T2" fmla="*/ 49 w 155"/>
              <a:gd name="T3" fmla="*/ 107 h 160"/>
              <a:gd name="T4" fmla="*/ 59 w 155"/>
              <a:gd name="T5" fmla="*/ 127 h 160"/>
              <a:gd name="T6" fmla="*/ 64 w 155"/>
              <a:gd name="T7" fmla="*/ 136 h 160"/>
              <a:gd name="T8" fmla="*/ 96 w 155"/>
              <a:gd name="T9" fmla="*/ 130 h 160"/>
              <a:gd name="T10" fmla="*/ 96 w 155"/>
              <a:gd name="T11" fmla="*/ 122 h 160"/>
              <a:gd name="T12" fmla="*/ 110 w 155"/>
              <a:gd name="T13" fmla="*/ 102 h 160"/>
              <a:gd name="T14" fmla="*/ 78 w 155"/>
              <a:gd name="T15" fmla="*/ 36 h 160"/>
              <a:gd name="T16" fmla="*/ 98 w 155"/>
              <a:gd name="T17" fmla="*/ 99 h 160"/>
              <a:gd name="T18" fmla="*/ 86 w 155"/>
              <a:gd name="T19" fmla="*/ 125 h 160"/>
              <a:gd name="T20" fmla="*/ 68 w 155"/>
              <a:gd name="T21" fmla="*/ 119 h 160"/>
              <a:gd name="T22" fmla="*/ 53 w 155"/>
              <a:gd name="T23" fmla="*/ 96 h 160"/>
              <a:gd name="T24" fmla="*/ 78 w 155"/>
              <a:gd name="T25" fmla="*/ 46 h 160"/>
              <a:gd name="T26" fmla="*/ 102 w 155"/>
              <a:gd name="T27" fmla="*/ 96 h 160"/>
              <a:gd name="T28" fmla="*/ 64 w 155"/>
              <a:gd name="T29" fmla="*/ 136 h 160"/>
              <a:gd name="T30" fmla="*/ 64 w 155"/>
              <a:gd name="T31" fmla="*/ 147 h 160"/>
              <a:gd name="T32" fmla="*/ 96 w 155"/>
              <a:gd name="T33" fmla="*/ 141 h 160"/>
              <a:gd name="T34" fmla="*/ 84 w 155"/>
              <a:gd name="T35" fmla="*/ 149 h 160"/>
              <a:gd name="T36" fmla="*/ 65 w 155"/>
              <a:gd name="T37" fmla="*/ 154 h 160"/>
              <a:gd name="T38" fmla="*/ 84 w 155"/>
              <a:gd name="T39" fmla="*/ 160 h 160"/>
              <a:gd name="T40" fmla="*/ 84 w 155"/>
              <a:gd name="T41" fmla="*/ 149 h 160"/>
              <a:gd name="T42" fmla="*/ 131 w 155"/>
              <a:gd name="T43" fmla="*/ 73 h 160"/>
              <a:gd name="T44" fmla="*/ 131 w 155"/>
              <a:gd name="T45" fmla="*/ 83 h 160"/>
              <a:gd name="T46" fmla="*/ 155 w 155"/>
              <a:gd name="T47" fmla="*/ 77 h 160"/>
              <a:gd name="T48" fmla="*/ 28 w 155"/>
              <a:gd name="T49" fmla="*/ 77 h 160"/>
              <a:gd name="T50" fmla="*/ 6 w 155"/>
              <a:gd name="T51" fmla="*/ 73 h 160"/>
              <a:gd name="T52" fmla="*/ 6 w 155"/>
              <a:gd name="T53" fmla="*/ 83 h 160"/>
              <a:gd name="T54" fmla="*/ 28 w 155"/>
              <a:gd name="T55" fmla="*/ 77 h 160"/>
              <a:gd name="T56" fmla="*/ 83 w 155"/>
              <a:gd name="T57" fmla="*/ 23 h 160"/>
              <a:gd name="T58" fmla="*/ 78 w 155"/>
              <a:gd name="T59" fmla="*/ 0 h 160"/>
              <a:gd name="T60" fmla="*/ 72 w 155"/>
              <a:gd name="T61" fmla="*/ 23 h 160"/>
              <a:gd name="T62" fmla="*/ 131 w 155"/>
              <a:gd name="T63" fmla="*/ 124 h 160"/>
              <a:gd name="T64" fmla="*/ 111 w 155"/>
              <a:gd name="T65" fmla="*/ 111 h 160"/>
              <a:gd name="T66" fmla="*/ 124 w 155"/>
              <a:gd name="T67" fmla="*/ 131 h 160"/>
              <a:gd name="T68" fmla="*/ 131 w 155"/>
              <a:gd name="T69" fmla="*/ 131 h 160"/>
              <a:gd name="T70" fmla="*/ 36 w 155"/>
              <a:gd name="T71" fmla="*/ 43 h 160"/>
              <a:gd name="T72" fmla="*/ 43 w 155"/>
              <a:gd name="T73" fmla="*/ 43 h 160"/>
              <a:gd name="T74" fmla="*/ 30 w 155"/>
              <a:gd name="T75" fmla="*/ 23 h 160"/>
              <a:gd name="T76" fmla="*/ 23 w 155"/>
              <a:gd name="T77" fmla="*/ 30 h 160"/>
              <a:gd name="T78" fmla="*/ 36 w 155"/>
              <a:gd name="T79" fmla="*/ 111 h 160"/>
              <a:gd name="T80" fmla="*/ 23 w 155"/>
              <a:gd name="T81" fmla="*/ 131 h 160"/>
              <a:gd name="T82" fmla="*/ 30 w 155"/>
              <a:gd name="T83" fmla="*/ 131 h 160"/>
              <a:gd name="T84" fmla="*/ 43 w 155"/>
              <a:gd name="T85" fmla="*/ 111 h 160"/>
              <a:gd name="T86" fmla="*/ 115 w 155"/>
              <a:gd name="T87" fmla="*/ 44 h 160"/>
              <a:gd name="T88" fmla="*/ 131 w 155"/>
              <a:gd name="T89" fmla="*/ 30 h 160"/>
              <a:gd name="T90" fmla="*/ 124 w 155"/>
              <a:gd name="T91" fmla="*/ 23 h 160"/>
              <a:gd name="T92" fmla="*/ 111 w 155"/>
              <a:gd name="T93" fmla="*/ 43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55" h="160">
                <a:moveTo>
                  <a:pt x="78" y="36"/>
                </a:moveTo>
                <a:cubicBezTo>
                  <a:pt x="55" y="36"/>
                  <a:pt x="36" y="54"/>
                  <a:pt x="36" y="77"/>
                </a:cubicBezTo>
                <a:cubicBezTo>
                  <a:pt x="36" y="86"/>
                  <a:pt x="40" y="95"/>
                  <a:pt x="46" y="102"/>
                </a:cubicBezTo>
                <a:cubicBezTo>
                  <a:pt x="47" y="104"/>
                  <a:pt x="48" y="106"/>
                  <a:pt x="49" y="107"/>
                </a:cubicBezTo>
                <a:cubicBezTo>
                  <a:pt x="53" y="112"/>
                  <a:pt x="56" y="116"/>
                  <a:pt x="58" y="121"/>
                </a:cubicBezTo>
                <a:cubicBezTo>
                  <a:pt x="59" y="122"/>
                  <a:pt x="59" y="125"/>
                  <a:pt x="59" y="127"/>
                </a:cubicBezTo>
                <a:cubicBezTo>
                  <a:pt x="59" y="130"/>
                  <a:pt x="59" y="130"/>
                  <a:pt x="59" y="130"/>
                </a:cubicBezTo>
                <a:cubicBezTo>
                  <a:pt x="59" y="133"/>
                  <a:pt x="61" y="136"/>
                  <a:pt x="64" y="136"/>
                </a:cubicBezTo>
                <a:cubicBezTo>
                  <a:pt x="91" y="136"/>
                  <a:pt x="91" y="136"/>
                  <a:pt x="91" y="136"/>
                </a:cubicBezTo>
                <a:cubicBezTo>
                  <a:pt x="94" y="136"/>
                  <a:pt x="96" y="133"/>
                  <a:pt x="96" y="130"/>
                </a:cubicBezTo>
                <a:cubicBezTo>
                  <a:pt x="96" y="127"/>
                  <a:pt x="96" y="127"/>
                  <a:pt x="96" y="127"/>
                </a:cubicBezTo>
                <a:cubicBezTo>
                  <a:pt x="96" y="125"/>
                  <a:pt x="96" y="122"/>
                  <a:pt x="96" y="122"/>
                </a:cubicBezTo>
                <a:cubicBezTo>
                  <a:pt x="98" y="116"/>
                  <a:pt x="102" y="112"/>
                  <a:pt x="107" y="107"/>
                </a:cubicBezTo>
                <a:cubicBezTo>
                  <a:pt x="108" y="104"/>
                  <a:pt x="109" y="103"/>
                  <a:pt x="110" y="102"/>
                </a:cubicBezTo>
                <a:cubicBezTo>
                  <a:pt x="115" y="95"/>
                  <a:pt x="119" y="86"/>
                  <a:pt x="119" y="77"/>
                </a:cubicBezTo>
                <a:cubicBezTo>
                  <a:pt x="119" y="54"/>
                  <a:pt x="100" y="36"/>
                  <a:pt x="78" y="36"/>
                </a:cubicBezTo>
                <a:close/>
                <a:moveTo>
                  <a:pt x="102" y="96"/>
                </a:moveTo>
                <a:cubicBezTo>
                  <a:pt x="101" y="97"/>
                  <a:pt x="100" y="98"/>
                  <a:pt x="98" y="99"/>
                </a:cubicBezTo>
                <a:cubicBezTo>
                  <a:pt x="94" y="106"/>
                  <a:pt x="89" y="112"/>
                  <a:pt x="86" y="119"/>
                </a:cubicBezTo>
                <a:cubicBezTo>
                  <a:pt x="86" y="120"/>
                  <a:pt x="86" y="121"/>
                  <a:pt x="86" y="125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68" y="121"/>
                  <a:pt x="68" y="120"/>
                  <a:pt x="68" y="119"/>
                </a:cubicBezTo>
                <a:cubicBezTo>
                  <a:pt x="66" y="110"/>
                  <a:pt x="61" y="104"/>
                  <a:pt x="56" y="99"/>
                </a:cubicBezTo>
                <a:cubicBezTo>
                  <a:pt x="55" y="98"/>
                  <a:pt x="54" y="97"/>
                  <a:pt x="53" y="96"/>
                </a:cubicBezTo>
                <a:cubicBezTo>
                  <a:pt x="49" y="90"/>
                  <a:pt x="47" y="84"/>
                  <a:pt x="47" y="77"/>
                </a:cubicBezTo>
                <a:cubicBezTo>
                  <a:pt x="47" y="60"/>
                  <a:pt x="60" y="46"/>
                  <a:pt x="78" y="46"/>
                </a:cubicBezTo>
                <a:cubicBezTo>
                  <a:pt x="95" y="46"/>
                  <a:pt x="108" y="60"/>
                  <a:pt x="108" y="77"/>
                </a:cubicBezTo>
                <a:cubicBezTo>
                  <a:pt x="108" y="84"/>
                  <a:pt x="106" y="90"/>
                  <a:pt x="102" y="96"/>
                </a:cubicBezTo>
                <a:close/>
                <a:moveTo>
                  <a:pt x="91" y="136"/>
                </a:moveTo>
                <a:cubicBezTo>
                  <a:pt x="64" y="136"/>
                  <a:pt x="64" y="136"/>
                  <a:pt x="64" y="136"/>
                </a:cubicBezTo>
                <a:cubicBezTo>
                  <a:pt x="61" y="136"/>
                  <a:pt x="59" y="139"/>
                  <a:pt x="59" y="141"/>
                </a:cubicBezTo>
                <a:cubicBezTo>
                  <a:pt x="59" y="145"/>
                  <a:pt x="61" y="147"/>
                  <a:pt x="64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94" y="147"/>
                  <a:pt x="96" y="145"/>
                  <a:pt x="96" y="141"/>
                </a:cubicBezTo>
                <a:cubicBezTo>
                  <a:pt x="96" y="139"/>
                  <a:pt x="94" y="136"/>
                  <a:pt x="91" y="136"/>
                </a:cubicBezTo>
                <a:close/>
                <a:moveTo>
                  <a:pt x="84" y="149"/>
                </a:moveTo>
                <a:cubicBezTo>
                  <a:pt x="71" y="149"/>
                  <a:pt x="71" y="149"/>
                  <a:pt x="71" y="149"/>
                </a:cubicBezTo>
                <a:cubicBezTo>
                  <a:pt x="68" y="149"/>
                  <a:pt x="65" y="152"/>
                  <a:pt x="65" y="154"/>
                </a:cubicBezTo>
                <a:cubicBezTo>
                  <a:pt x="65" y="158"/>
                  <a:pt x="68" y="160"/>
                  <a:pt x="71" y="160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7" y="160"/>
                  <a:pt x="90" y="158"/>
                  <a:pt x="90" y="154"/>
                </a:cubicBezTo>
                <a:cubicBezTo>
                  <a:pt x="90" y="152"/>
                  <a:pt x="87" y="149"/>
                  <a:pt x="84" y="149"/>
                </a:cubicBezTo>
                <a:close/>
                <a:moveTo>
                  <a:pt x="149" y="73"/>
                </a:moveTo>
                <a:cubicBezTo>
                  <a:pt x="131" y="73"/>
                  <a:pt x="131" y="73"/>
                  <a:pt x="131" y="73"/>
                </a:cubicBezTo>
                <a:cubicBezTo>
                  <a:pt x="129" y="73"/>
                  <a:pt x="127" y="75"/>
                  <a:pt x="127" y="77"/>
                </a:cubicBezTo>
                <a:cubicBezTo>
                  <a:pt x="127" y="81"/>
                  <a:pt x="129" y="83"/>
                  <a:pt x="131" y="83"/>
                </a:cubicBezTo>
                <a:cubicBezTo>
                  <a:pt x="149" y="83"/>
                  <a:pt x="149" y="83"/>
                  <a:pt x="149" y="83"/>
                </a:cubicBezTo>
                <a:cubicBezTo>
                  <a:pt x="153" y="83"/>
                  <a:pt x="155" y="81"/>
                  <a:pt x="155" y="77"/>
                </a:cubicBezTo>
                <a:cubicBezTo>
                  <a:pt x="155" y="75"/>
                  <a:pt x="153" y="73"/>
                  <a:pt x="149" y="73"/>
                </a:cubicBezTo>
                <a:close/>
                <a:moveTo>
                  <a:pt x="28" y="77"/>
                </a:moveTo>
                <a:cubicBezTo>
                  <a:pt x="28" y="75"/>
                  <a:pt x="26" y="73"/>
                  <a:pt x="23" y="73"/>
                </a:cubicBezTo>
                <a:cubicBezTo>
                  <a:pt x="6" y="73"/>
                  <a:pt x="6" y="73"/>
                  <a:pt x="6" y="73"/>
                </a:cubicBezTo>
                <a:cubicBezTo>
                  <a:pt x="2" y="73"/>
                  <a:pt x="0" y="75"/>
                  <a:pt x="0" y="77"/>
                </a:cubicBezTo>
                <a:cubicBezTo>
                  <a:pt x="0" y="81"/>
                  <a:pt x="2" y="83"/>
                  <a:pt x="6" y="83"/>
                </a:cubicBezTo>
                <a:cubicBezTo>
                  <a:pt x="23" y="83"/>
                  <a:pt x="23" y="83"/>
                  <a:pt x="23" y="83"/>
                </a:cubicBezTo>
                <a:cubicBezTo>
                  <a:pt x="26" y="83"/>
                  <a:pt x="28" y="81"/>
                  <a:pt x="28" y="77"/>
                </a:cubicBezTo>
                <a:close/>
                <a:moveTo>
                  <a:pt x="78" y="29"/>
                </a:moveTo>
                <a:cubicBezTo>
                  <a:pt x="81" y="29"/>
                  <a:pt x="83" y="27"/>
                  <a:pt x="83" y="23"/>
                </a:cubicBezTo>
                <a:cubicBezTo>
                  <a:pt x="83" y="5"/>
                  <a:pt x="83" y="5"/>
                  <a:pt x="83" y="5"/>
                </a:cubicBezTo>
                <a:cubicBezTo>
                  <a:pt x="83" y="3"/>
                  <a:pt x="81" y="0"/>
                  <a:pt x="78" y="0"/>
                </a:cubicBezTo>
                <a:cubicBezTo>
                  <a:pt x="74" y="0"/>
                  <a:pt x="72" y="3"/>
                  <a:pt x="72" y="5"/>
                </a:cubicBezTo>
                <a:cubicBezTo>
                  <a:pt x="72" y="23"/>
                  <a:pt x="72" y="23"/>
                  <a:pt x="72" y="23"/>
                </a:cubicBezTo>
                <a:cubicBezTo>
                  <a:pt x="72" y="27"/>
                  <a:pt x="74" y="29"/>
                  <a:pt x="78" y="29"/>
                </a:cubicBezTo>
                <a:close/>
                <a:moveTo>
                  <a:pt x="131" y="124"/>
                </a:moveTo>
                <a:cubicBezTo>
                  <a:pt x="118" y="111"/>
                  <a:pt x="118" y="111"/>
                  <a:pt x="118" y="111"/>
                </a:cubicBezTo>
                <a:cubicBezTo>
                  <a:pt x="117" y="109"/>
                  <a:pt x="114" y="109"/>
                  <a:pt x="111" y="111"/>
                </a:cubicBezTo>
                <a:cubicBezTo>
                  <a:pt x="110" y="114"/>
                  <a:pt x="110" y="116"/>
                  <a:pt x="111" y="118"/>
                </a:cubicBezTo>
                <a:cubicBezTo>
                  <a:pt x="124" y="131"/>
                  <a:pt x="124" y="131"/>
                  <a:pt x="124" y="131"/>
                </a:cubicBezTo>
                <a:cubicBezTo>
                  <a:pt x="125" y="133"/>
                  <a:pt x="127" y="133"/>
                  <a:pt x="128" y="133"/>
                </a:cubicBezTo>
                <a:cubicBezTo>
                  <a:pt x="129" y="133"/>
                  <a:pt x="130" y="133"/>
                  <a:pt x="131" y="131"/>
                </a:cubicBezTo>
                <a:cubicBezTo>
                  <a:pt x="134" y="129"/>
                  <a:pt x="134" y="125"/>
                  <a:pt x="131" y="124"/>
                </a:cubicBezTo>
                <a:close/>
                <a:moveTo>
                  <a:pt x="36" y="43"/>
                </a:moveTo>
                <a:cubicBezTo>
                  <a:pt x="37" y="43"/>
                  <a:pt x="38" y="44"/>
                  <a:pt x="39" y="44"/>
                </a:cubicBezTo>
                <a:cubicBezTo>
                  <a:pt x="41" y="44"/>
                  <a:pt x="42" y="43"/>
                  <a:pt x="43" y="43"/>
                </a:cubicBezTo>
                <a:cubicBezTo>
                  <a:pt x="45" y="41"/>
                  <a:pt x="45" y="37"/>
                  <a:pt x="43" y="35"/>
                </a:cubicBezTo>
                <a:cubicBezTo>
                  <a:pt x="30" y="23"/>
                  <a:pt x="30" y="23"/>
                  <a:pt x="30" y="23"/>
                </a:cubicBezTo>
                <a:cubicBezTo>
                  <a:pt x="29" y="21"/>
                  <a:pt x="25" y="21"/>
                  <a:pt x="23" y="23"/>
                </a:cubicBezTo>
                <a:cubicBezTo>
                  <a:pt x="20" y="25"/>
                  <a:pt x="20" y="28"/>
                  <a:pt x="23" y="30"/>
                </a:cubicBezTo>
                <a:lnTo>
                  <a:pt x="36" y="43"/>
                </a:lnTo>
                <a:close/>
                <a:moveTo>
                  <a:pt x="36" y="111"/>
                </a:moveTo>
                <a:cubicBezTo>
                  <a:pt x="23" y="124"/>
                  <a:pt x="23" y="124"/>
                  <a:pt x="23" y="124"/>
                </a:cubicBezTo>
                <a:cubicBezTo>
                  <a:pt x="20" y="125"/>
                  <a:pt x="20" y="129"/>
                  <a:pt x="23" y="131"/>
                </a:cubicBezTo>
                <a:cubicBezTo>
                  <a:pt x="24" y="133"/>
                  <a:pt x="25" y="133"/>
                  <a:pt x="26" y="133"/>
                </a:cubicBezTo>
                <a:cubicBezTo>
                  <a:pt x="27" y="133"/>
                  <a:pt x="29" y="133"/>
                  <a:pt x="30" y="131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45" y="116"/>
                  <a:pt x="45" y="114"/>
                  <a:pt x="43" y="111"/>
                </a:cubicBezTo>
                <a:cubicBezTo>
                  <a:pt x="41" y="109"/>
                  <a:pt x="37" y="109"/>
                  <a:pt x="36" y="111"/>
                </a:cubicBezTo>
                <a:close/>
                <a:moveTo>
                  <a:pt x="115" y="44"/>
                </a:moveTo>
                <a:cubicBezTo>
                  <a:pt x="116" y="44"/>
                  <a:pt x="118" y="43"/>
                  <a:pt x="118" y="43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34" y="28"/>
                  <a:pt x="134" y="25"/>
                  <a:pt x="131" y="23"/>
                </a:cubicBezTo>
                <a:cubicBezTo>
                  <a:pt x="129" y="21"/>
                  <a:pt x="127" y="21"/>
                  <a:pt x="124" y="23"/>
                </a:cubicBezTo>
                <a:cubicBezTo>
                  <a:pt x="111" y="35"/>
                  <a:pt x="111" y="35"/>
                  <a:pt x="111" y="35"/>
                </a:cubicBezTo>
                <a:cubicBezTo>
                  <a:pt x="110" y="37"/>
                  <a:pt x="110" y="41"/>
                  <a:pt x="111" y="43"/>
                </a:cubicBezTo>
                <a:cubicBezTo>
                  <a:pt x="112" y="43"/>
                  <a:pt x="114" y="44"/>
                  <a:pt x="115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Title 1">
            <a:extLst>
              <a:ext uri="{FF2B5EF4-FFF2-40B4-BE49-F238E27FC236}">
                <a16:creationId xmlns:a16="http://schemas.microsoft.com/office/drawing/2014/main" id="{E495BF74-3B02-43A0-99D5-2D2AEB7C4349}"/>
              </a:ext>
            </a:extLst>
          </p:cNvPr>
          <p:cNvSpPr txBox="1">
            <a:spLocks/>
          </p:cNvSpPr>
          <p:nvPr/>
        </p:nvSpPr>
        <p:spPr>
          <a:xfrm>
            <a:off x="447675" y="481910"/>
            <a:ext cx="4362864" cy="60208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2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defRPr>
            </a:lvl1pPr>
          </a:lstStyle>
          <a:p>
            <a:r>
              <a:rPr lang="en-US" sz="3000" b="1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Business Objectives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10A77A1-CF99-476D-82A1-E65E40DD5554}"/>
              </a:ext>
            </a:extLst>
          </p:cNvPr>
          <p:cNvSpPr/>
          <p:nvPr/>
        </p:nvSpPr>
        <p:spPr>
          <a:xfrm>
            <a:off x="447675" y="898039"/>
            <a:ext cx="112928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If you use this site regularly the great business and the design professional.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2E1FCB02-19AD-8638-CDA8-054F34BA2C23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/>
              <a:t>2</a:t>
            </a:r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D74DBE88-F735-4179-28D1-F30F73B4CD78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11" name="Imagen 10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FEF4A92A-8291-B189-FB2C-ACE0F96490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57A60D91-D020-4DE8-3918-59FEB710D132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</p:spTree>
    <p:extLst>
      <p:ext uri="{BB962C8B-B14F-4D97-AF65-F5344CB8AC3E}">
        <p14:creationId xmlns:p14="http://schemas.microsoft.com/office/powerpoint/2010/main" val="4146502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7E393A7A-61E8-9C15-7B80-6C615D95E3D9}"/>
              </a:ext>
            </a:extLst>
          </p:cNvPr>
          <p:cNvSpPr/>
          <p:nvPr/>
        </p:nvSpPr>
        <p:spPr>
          <a:xfrm>
            <a:off x="1257504" y="3225037"/>
            <a:ext cx="4702016" cy="1440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In enim a arcu imperdiet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malesuada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Fusce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wisi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Nullam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at arcu a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est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sollicitudin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euismod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In convallis.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Nullam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dapibus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fermentum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ipsum.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Aliquam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erat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volutpat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Excepteur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sint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occaecat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cupidatat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non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proident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,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sunt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in culpa qui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officia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deserunt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mollit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anim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id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est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laborum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Vestibulum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fermentum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tortor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id mi. 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68EB53C6-299C-28AA-C802-A28A484C7B2D}"/>
              </a:ext>
            </a:extLst>
          </p:cNvPr>
          <p:cNvSpPr/>
          <p:nvPr/>
        </p:nvSpPr>
        <p:spPr>
          <a:xfrm>
            <a:off x="6273730" y="3195541"/>
            <a:ext cx="4702016" cy="1440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Nulla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quis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diam. Pellentesque ipsum.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Aliquam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id dolor.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Vivamus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luctus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egestas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leo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Etiam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quis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quam.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Curabitur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bibendum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justo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non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orci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Duis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aute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irure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dolor in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reprehenderit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in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voluptate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velit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esse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cillum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dolore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eu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fugiat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nulla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pariatur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Suspendisse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nisl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Duis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ante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orci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,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molestie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vitae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vehicula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venenatis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, </a:t>
            </a:r>
            <a:endParaRPr lang="id-ID" sz="12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Roboto" panose="02000000000000000000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1DB3B606-3879-9627-686F-EEF8AC033348}"/>
              </a:ext>
            </a:extLst>
          </p:cNvPr>
          <p:cNvSpPr txBox="1"/>
          <p:nvPr/>
        </p:nvSpPr>
        <p:spPr>
          <a:xfrm>
            <a:off x="3608512" y="2152002"/>
            <a:ext cx="48205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Sobre Nosotros</a:t>
            </a:r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2DA0DD32-1E23-B7CB-11E6-0003D368C3B8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/>
              <a:t>3</a:t>
            </a:r>
          </a:p>
        </p:txBody>
      </p:sp>
      <p:cxnSp>
        <p:nvCxnSpPr>
          <p:cNvPr id="25" name="Conector recto 24">
            <a:extLst>
              <a:ext uri="{FF2B5EF4-FFF2-40B4-BE49-F238E27FC236}">
                <a16:creationId xmlns:a16="http://schemas.microsoft.com/office/drawing/2014/main" id="{00297A75-1726-DA1B-9175-A7EF8FC6464E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28" name="Imagen 27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19FF276F-6A07-0875-186C-53FABB70A2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sp>
        <p:nvSpPr>
          <p:cNvPr id="30" name="CuadroTexto 29">
            <a:extLst>
              <a:ext uri="{FF2B5EF4-FFF2-40B4-BE49-F238E27FC236}">
                <a16:creationId xmlns:a16="http://schemas.microsoft.com/office/drawing/2014/main" id="{BF87F5E0-20C0-6E57-9429-875597E6109F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</p:spTree>
    <p:extLst>
      <p:ext uri="{BB962C8B-B14F-4D97-AF65-F5344CB8AC3E}">
        <p14:creationId xmlns:p14="http://schemas.microsoft.com/office/powerpoint/2010/main" val="1909821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668C2-0866-450E-9ACA-14B9ABA0E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916" y="615701"/>
            <a:ext cx="11296650" cy="602086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Our Mission</a:t>
            </a:r>
          </a:p>
        </p:txBody>
      </p:sp>
      <p:pic>
        <p:nvPicPr>
          <p:cNvPr id="10" name="Marcador de posición de imagen 9" descr="Un grupo de personas en frente de edificio&#10;&#10;Descripción generada automáticamente con confianza media">
            <a:extLst>
              <a:ext uri="{FF2B5EF4-FFF2-40B4-BE49-F238E27FC236}">
                <a16:creationId xmlns:a16="http://schemas.microsoft.com/office/drawing/2014/main" id="{E83A2050-3A55-EF1D-2709-01A67592311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944" r="19944"/>
          <a:stretch>
            <a:fillRect/>
          </a:stretch>
        </p:blipFill>
        <p:spPr>
          <a:xfrm>
            <a:off x="4265613" y="1368360"/>
            <a:ext cx="3403600" cy="4246562"/>
          </a:xfr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572CF51-856F-4F8C-8A64-1E54D1665B67}"/>
              </a:ext>
            </a:extLst>
          </p:cNvPr>
          <p:cNvSpPr txBox="1"/>
          <p:nvPr/>
        </p:nvSpPr>
        <p:spPr>
          <a:xfrm>
            <a:off x="736916" y="1905707"/>
            <a:ext cx="28642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0" dirty="0">
                <a:effectLst/>
                <a:latin typeface="Poppins" panose="00000500000000000000" pitchFamily="2" charset="0"/>
                <a:ea typeface="Open Sans bold" panose="020B0806030504020204" pitchFamily="34" charset="0"/>
                <a:cs typeface="Poppins" panose="00000500000000000000" pitchFamily="2" charset="0"/>
              </a:rPr>
              <a:t>Your title here</a:t>
            </a:r>
            <a:endParaRPr lang="en-US" b="1" dirty="0">
              <a:latin typeface="Poppins" panose="00000500000000000000" pitchFamily="2" charset="0"/>
              <a:ea typeface="Open Sans bold" panose="020B0806030504020204" pitchFamily="34" charset="0"/>
              <a:cs typeface="Poppins" panose="00000500000000000000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5681991-6802-497B-87AE-EBE0F236986C}"/>
              </a:ext>
            </a:extLst>
          </p:cNvPr>
          <p:cNvSpPr txBox="1"/>
          <p:nvPr/>
        </p:nvSpPr>
        <p:spPr>
          <a:xfrm>
            <a:off x="736916" y="2463947"/>
            <a:ext cx="2864227" cy="2369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en-US" sz="1000" b="0" i="0" dirty="0">
                <a:effectLst/>
                <a:latin typeface="Open Sans" panose="020B0606030504020204" pitchFamily="34" charset="0"/>
              </a:rPr>
              <a:t>Lorem ipsum dolor sit amet, consectetur adipiscing elit. Praesent ornare sagittis pellentesque. Suspendisse pellentesque sem in erat cursus convallis vitae nec dolor. Vivamus in lacus mi. Cras eu velit a turpis condimentum vulputate ultrices nec ante. In placerat fringilla tortor, ac cursus eros pellentesque nec. Nunc neque nisi, suscipit fringilla vulputate libero.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A81319B-8884-4138-BABB-3474619F66A1}"/>
              </a:ext>
            </a:extLst>
          </p:cNvPr>
          <p:cNvCxnSpPr>
            <a:cxnSpLocks/>
          </p:cNvCxnSpPr>
          <p:nvPr/>
        </p:nvCxnSpPr>
        <p:spPr>
          <a:xfrm>
            <a:off x="826713" y="2385823"/>
            <a:ext cx="361872" cy="0"/>
          </a:xfrm>
          <a:prstGeom prst="line">
            <a:avLst/>
          </a:prstGeom>
          <a:ln w="38100">
            <a:solidFill>
              <a:schemeClr val="bg2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B9ED315C-51C3-4987-AE2A-55A8B7DD9223}"/>
              </a:ext>
            </a:extLst>
          </p:cNvPr>
          <p:cNvSpPr txBox="1"/>
          <p:nvPr/>
        </p:nvSpPr>
        <p:spPr>
          <a:xfrm>
            <a:off x="8285566" y="1517489"/>
            <a:ext cx="3200400" cy="337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i="0" dirty="0">
                <a:solidFill>
                  <a:srgbClr val="008200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Vision</a:t>
            </a:r>
            <a:endParaRPr lang="en-US" sz="1600" dirty="0">
              <a:solidFill>
                <a:srgbClr val="008200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A851292-86CF-462E-922A-5C59DC33674C}"/>
              </a:ext>
            </a:extLst>
          </p:cNvPr>
          <p:cNvSpPr txBox="1"/>
          <p:nvPr/>
        </p:nvSpPr>
        <p:spPr>
          <a:xfrm>
            <a:off x="8285566" y="1819668"/>
            <a:ext cx="3200400" cy="52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sz="1000" b="0" i="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This slide is 100% editable. Adapt it to your needs and capture your audience’s attention.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4F1C7338-28FE-4EBA-B53E-DB745C6A231B}"/>
              </a:ext>
            </a:extLst>
          </p:cNvPr>
          <p:cNvSpPr/>
          <p:nvPr/>
        </p:nvSpPr>
        <p:spPr>
          <a:xfrm>
            <a:off x="7267905" y="1532695"/>
            <a:ext cx="801142" cy="801142"/>
          </a:xfrm>
          <a:prstGeom prst="ellipse">
            <a:avLst/>
          </a:prstGeom>
          <a:solidFill>
            <a:srgbClr val="0066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117">
            <a:extLst>
              <a:ext uri="{FF2B5EF4-FFF2-40B4-BE49-F238E27FC236}">
                <a16:creationId xmlns:a16="http://schemas.microsoft.com/office/drawing/2014/main" id="{7156208D-8EBD-4C5C-A682-E982F88157A0}"/>
              </a:ext>
            </a:extLst>
          </p:cNvPr>
          <p:cNvSpPr>
            <a:spLocks noEditPoints="1"/>
          </p:cNvSpPr>
          <p:nvPr/>
        </p:nvSpPr>
        <p:spPr bwMode="auto">
          <a:xfrm>
            <a:off x="7482536" y="1759986"/>
            <a:ext cx="371881" cy="306803"/>
          </a:xfrm>
          <a:custGeom>
            <a:avLst/>
            <a:gdLst>
              <a:gd name="T0" fmla="*/ 0 w 160"/>
              <a:gd name="T1" fmla="*/ 80 h 132"/>
              <a:gd name="T2" fmla="*/ 160 w 160"/>
              <a:gd name="T3" fmla="*/ 80 h 132"/>
              <a:gd name="T4" fmla="*/ 80 w 160"/>
              <a:gd name="T5" fmla="*/ 121 h 132"/>
              <a:gd name="T6" fmla="*/ 80 w 160"/>
              <a:gd name="T7" fmla="*/ 39 h 132"/>
              <a:gd name="T8" fmla="*/ 80 w 160"/>
              <a:gd name="T9" fmla="*/ 121 h 132"/>
              <a:gd name="T10" fmla="*/ 56 w 160"/>
              <a:gd name="T11" fmla="*/ 80 h 132"/>
              <a:gd name="T12" fmla="*/ 104 w 160"/>
              <a:gd name="T13" fmla="*/ 80 h 132"/>
              <a:gd name="T14" fmla="*/ 80 w 160"/>
              <a:gd name="T15" fmla="*/ 101 h 132"/>
              <a:gd name="T16" fmla="*/ 80 w 160"/>
              <a:gd name="T17" fmla="*/ 62 h 132"/>
              <a:gd name="T18" fmla="*/ 80 w 160"/>
              <a:gd name="T19" fmla="*/ 101 h 132"/>
              <a:gd name="T20" fmla="*/ 73 w 160"/>
              <a:gd name="T21" fmla="*/ 75 h 132"/>
              <a:gd name="T22" fmla="*/ 75 w 160"/>
              <a:gd name="T23" fmla="*/ 69 h 132"/>
              <a:gd name="T24" fmla="*/ 69 w 160"/>
              <a:gd name="T25" fmla="*/ 71 h 132"/>
              <a:gd name="T26" fmla="*/ 71 w 160"/>
              <a:gd name="T27" fmla="*/ 75 h 132"/>
              <a:gd name="T28" fmla="*/ 69 w 160"/>
              <a:gd name="T29" fmla="*/ 80 h 132"/>
              <a:gd name="T30" fmla="*/ 65 w 160"/>
              <a:gd name="T31" fmla="*/ 80 h 132"/>
              <a:gd name="T32" fmla="*/ 82 w 160"/>
              <a:gd name="T33" fmla="*/ 93 h 132"/>
              <a:gd name="T34" fmla="*/ 80 w 160"/>
              <a:gd name="T35" fmla="*/ 24 h 132"/>
              <a:gd name="T36" fmla="*/ 84 w 160"/>
              <a:gd name="T37" fmla="*/ 4 h 132"/>
              <a:gd name="T38" fmla="*/ 75 w 160"/>
              <a:gd name="T39" fmla="*/ 4 h 132"/>
              <a:gd name="T40" fmla="*/ 80 w 160"/>
              <a:gd name="T41" fmla="*/ 24 h 132"/>
              <a:gd name="T42" fmla="*/ 52 w 160"/>
              <a:gd name="T43" fmla="*/ 26 h 132"/>
              <a:gd name="T44" fmla="*/ 56 w 160"/>
              <a:gd name="T45" fmla="*/ 19 h 132"/>
              <a:gd name="T46" fmla="*/ 47 w 160"/>
              <a:gd name="T47" fmla="*/ 8 h 132"/>
              <a:gd name="T48" fmla="*/ 49 w 160"/>
              <a:gd name="T49" fmla="*/ 23 h 132"/>
              <a:gd name="T50" fmla="*/ 21 w 160"/>
              <a:gd name="T51" fmla="*/ 36 h 132"/>
              <a:gd name="T52" fmla="*/ 28 w 160"/>
              <a:gd name="T53" fmla="*/ 36 h 132"/>
              <a:gd name="T54" fmla="*/ 23 w 160"/>
              <a:gd name="T55" fmla="*/ 21 h 132"/>
              <a:gd name="T56" fmla="*/ 15 w 160"/>
              <a:gd name="T57" fmla="*/ 28 h 132"/>
              <a:gd name="T58" fmla="*/ 21 w 160"/>
              <a:gd name="T59" fmla="*/ 36 h 132"/>
              <a:gd name="T60" fmla="*/ 104 w 160"/>
              <a:gd name="T61" fmla="*/ 26 h 132"/>
              <a:gd name="T62" fmla="*/ 114 w 160"/>
              <a:gd name="T63" fmla="*/ 13 h 132"/>
              <a:gd name="T64" fmla="*/ 104 w 160"/>
              <a:gd name="T65" fmla="*/ 10 h 132"/>
              <a:gd name="T66" fmla="*/ 103 w 160"/>
              <a:gd name="T67" fmla="*/ 24 h 132"/>
              <a:gd name="T68" fmla="*/ 136 w 160"/>
              <a:gd name="T69" fmla="*/ 36 h 132"/>
              <a:gd name="T70" fmla="*/ 142 w 160"/>
              <a:gd name="T71" fmla="*/ 21 h 132"/>
              <a:gd name="T72" fmla="*/ 129 w 160"/>
              <a:gd name="T73" fmla="*/ 28 h 132"/>
              <a:gd name="T74" fmla="*/ 132 w 160"/>
              <a:gd name="T75" fmla="*/ 36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60" h="132">
                <a:moveTo>
                  <a:pt x="80" y="28"/>
                </a:moveTo>
                <a:cubicBezTo>
                  <a:pt x="52" y="28"/>
                  <a:pt x="0" y="50"/>
                  <a:pt x="0" y="80"/>
                </a:cubicBezTo>
                <a:cubicBezTo>
                  <a:pt x="0" y="110"/>
                  <a:pt x="52" y="132"/>
                  <a:pt x="80" y="132"/>
                </a:cubicBezTo>
                <a:cubicBezTo>
                  <a:pt x="108" y="132"/>
                  <a:pt x="160" y="110"/>
                  <a:pt x="160" y="80"/>
                </a:cubicBezTo>
                <a:cubicBezTo>
                  <a:pt x="160" y="50"/>
                  <a:pt x="108" y="28"/>
                  <a:pt x="80" y="28"/>
                </a:cubicBezTo>
                <a:close/>
                <a:moveTo>
                  <a:pt x="80" y="121"/>
                </a:moveTo>
                <a:cubicBezTo>
                  <a:pt x="54" y="121"/>
                  <a:pt x="11" y="102"/>
                  <a:pt x="11" y="80"/>
                </a:cubicBezTo>
                <a:cubicBezTo>
                  <a:pt x="11" y="60"/>
                  <a:pt x="54" y="39"/>
                  <a:pt x="80" y="39"/>
                </a:cubicBezTo>
                <a:cubicBezTo>
                  <a:pt x="106" y="39"/>
                  <a:pt x="149" y="60"/>
                  <a:pt x="149" y="80"/>
                </a:cubicBezTo>
                <a:cubicBezTo>
                  <a:pt x="149" y="102"/>
                  <a:pt x="106" y="121"/>
                  <a:pt x="80" y="121"/>
                </a:cubicBezTo>
                <a:close/>
                <a:moveTo>
                  <a:pt x="80" y="56"/>
                </a:moveTo>
                <a:cubicBezTo>
                  <a:pt x="67" y="56"/>
                  <a:pt x="56" y="67"/>
                  <a:pt x="56" y="80"/>
                </a:cubicBezTo>
                <a:cubicBezTo>
                  <a:pt x="56" y="95"/>
                  <a:pt x="67" y="106"/>
                  <a:pt x="80" y="106"/>
                </a:cubicBezTo>
                <a:cubicBezTo>
                  <a:pt x="93" y="106"/>
                  <a:pt x="104" y="95"/>
                  <a:pt x="104" y="80"/>
                </a:cubicBezTo>
                <a:cubicBezTo>
                  <a:pt x="104" y="67"/>
                  <a:pt x="93" y="56"/>
                  <a:pt x="80" y="56"/>
                </a:cubicBezTo>
                <a:close/>
                <a:moveTo>
                  <a:pt x="80" y="101"/>
                </a:moveTo>
                <a:cubicBezTo>
                  <a:pt x="69" y="101"/>
                  <a:pt x="60" y="91"/>
                  <a:pt x="60" y="80"/>
                </a:cubicBezTo>
                <a:cubicBezTo>
                  <a:pt x="60" y="69"/>
                  <a:pt x="69" y="62"/>
                  <a:pt x="80" y="62"/>
                </a:cubicBezTo>
                <a:cubicBezTo>
                  <a:pt x="91" y="62"/>
                  <a:pt x="101" y="69"/>
                  <a:pt x="101" y="80"/>
                </a:cubicBezTo>
                <a:cubicBezTo>
                  <a:pt x="101" y="91"/>
                  <a:pt x="91" y="101"/>
                  <a:pt x="80" y="101"/>
                </a:cubicBezTo>
                <a:close/>
                <a:moveTo>
                  <a:pt x="71" y="75"/>
                </a:moveTo>
                <a:cubicBezTo>
                  <a:pt x="73" y="75"/>
                  <a:pt x="73" y="75"/>
                  <a:pt x="73" y="75"/>
                </a:cubicBezTo>
                <a:cubicBezTo>
                  <a:pt x="73" y="73"/>
                  <a:pt x="73" y="73"/>
                  <a:pt x="73" y="73"/>
                </a:cubicBezTo>
                <a:cubicBezTo>
                  <a:pt x="75" y="73"/>
                  <a:pt x="75" y="71"/>
                  <a:pt x="75" y="69"/>
                </a:cubicBezTo>
                <a:cubicBezTo>
                  <a:pt x="73" y="69"/>
                  <a:pt x="71" y="69"/>
                  <a:pt x="71" y="69"/>
                </a:cubicBezTo>
                <a:cubicBezTo>
                  <a:pt x="69" y="69"/>
                  <a:pt x="69" y="71"/>
                  <a:pt x="69" y="71"/>
                </a:cubicBezTo>
                <a:cubicBezTo>
                  <a:pt x="67" y="71"/>
                  <a:pt x="69" y="73"/>
                  <a:pt x="69" y="75"/>
                </a:cubicBezTo>
                <a:cubicBezTo>
                  <a:pt x="71" y="75"/>
                  <a:pt x="71" y="75"/>
                  <a:pt x="71" y="75"/>
                </a:cubicBezTo>
                <a:close/>
                <a:moveTo>
                  <a:pt x="80" y="91"/>
                </a:moveTo>
                <a:cubicBezTo>
                  <a:pt x="75" y="91"/>
                  <a:pt x="69" y="86"/>
                  <a:pt x="69" y="80"/>
                </a:cubicBezTo>
                <a:cubicBezTo>
                  <a:pt x="69" y="80"/>
                  <a:pt x="69" y="78"/>
                  <a:pt x="67" y="78"/>
                </a:cubicBezTo>
                <a:cubicBezTo>
                  <a:pt x="65" y="78"/>
                  <a:pt x="65" y="80"/>
                  <a:pt x="65" y="80"/>
                </a:cubicBezTo>
                <a:cubicBezTo>
                  <a:pt x="65" y="89"/>
                  <a:pt x="71" y="95"/>
                  <a:pt x="80" y="95"/>
                </a:cubicBezTo>
                <a:cubicBezTo>
                  <a:pt x="82" y="95"/>
                  <a:pt x="82" y="95"/>
                  <a:pt x="82" y="93"/>
                </a:cubicBezTo>
                <a:cubicBezTo>
                  <a:pt x="82" y="91"/>
                  <a:pt x="82" y="91"/>
                  <a:pt x="80" y="91"/>
                </a:cubicBezTo>
                <a:close/>
                <a:moveTo>
                  <a:pt x="80" y="24"/>
                </a:moveTo>
                <a:cubicBezTo>
                  <a:pt x="82" y="24"/>
                  <a:pt x="84" y="21"/>
                  <a:pt x="84" y="19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77" y="0"/>
                  <a:pt x="75" y="2"/>
                  <a:pt x="75" y="4"/>
                </a:cubicBezTo>
                <a:cubicBezTo>
                  <a:pt x="75" y="19"/>
                  <a:pt x="75" y="19"/>
                  <a:pt x="75" y="19"/>
                </a:cubicBezTo>
                <a:cubicBezTo>
                  <a:pt x="75" y="21"/>
                  <a:pt x="77" y="24"/>
                  <a:pt x="80" y="24"/>
                </a:cubicBezTo>
                <a:close/>
                <a:moveTo>
                  <a:pt x="49" y="23"/>
                </a:moveTo>
                <a:cubicBezTo>
                  <a:pt x="49" y="24"/>
                  <a:pt x="51" y="26"/>
                  <a:pt x="52" y="26"/>
                </a:cubicBezTo>
                <a:cubicBezTo>
                  <a:pt x="54" y="24"/>
                  <a:pt x="54" y="24"/>
                  <a:pt x="54" y="24"/>
                </a:cubicBezTo>
                <a:cubicBezTo>
                  <a:pt x="58" y="24"/>
                  <a:pt x="58" y="21"/>
                  <a:pt x="56" y="19"/>
                </a:cubicBezTo>
                <a:cubicBezTo>
                  <a:pt x="52" y="10"/>
                  <a:pt x="52" y="10"/>
                  <a:pt x="52" y="10"/>
                </a:cubicBezTo>
                <a:cubicBezTo>
                  <a:pt x="51" y="8"/>
                  <a:pt x="49" y="6"/>
                  <a:pt x="47" y="8"/>
                </a:cubicBezTo>
                <a:cubicBezTo>
                  <a:pt x="43" y="10"/>
                  <a:pt x="43" y="12"/>
                  <a:pt x="43" y="13"/>
                </a:cubicBezTo>
                <a:cubicBezTo>
                  <a:pt x="49" y="23"/>
                  <a:pt x="49" y="23"/>
                  <a:pt x="49" y="23"/>
                </a:cubicBezTo>
                <a:cubicBezTo>
                  <a:pt x="49" y="23"/>
                  <a:pt x="49" y="23"/>
                  <a:pt x="49" y="23"/>
                </a:cubicBezTo>
                <a:close/>
                <a:moveTo>
                  <a:pt x="21" y="36"/>
                </a:moveTo>
                <a:cubicBezTo>
                  <a:pt x="23" y="36"/>
                  <a:pt x="24" y="36"/>
                  <a:pt x="24" y="36"/>
                </a:cubicBezTo>
                <a:cubicBezTo>
                  <a:pt x="26" y="36"/>
                  <a:pt x="28" y="36"/>
                  <a:pt x="28" y="36"/>
                </a:cubicBezTo>
                <a:cubicBezTo>
                  <a:pt x="30" y="34"/>
                  <a:pt x="30" y="30"/>
                  <a:pt x="28" y="28"/>
                </a:cubicBezTo>
                <a:cubicBezTo>
                  <a:pt x="23" y="21"/>
                  <a:pt x="23" y="21"/>
                  <a:pt x="23" y="21"/>
                </a:cubicBezTo>
                <a:cubicBezTo>
                  <a:pt x="21" y="19"/>
                  <a:pt x="17" y="19"/>
                  <a:pt x="15" y="21"/>
                </a:cubicBezTo>
                <a:cubicBezTo>
                  <a:pt x="13" y="23"/>
                  <a:pt x="13" y="26"/>
                  <a:pt x="15" y="28"/>
                </a:cubicBezTo>
                <a:cubicBezTo>
                  <a:pt x="21" y="36"/>
                  <a:pt x="21" y="36"/>
                  <a:pt x="21" y="36"/>
                </a:cubicBezTo>
                <a:cubicBezTo>
                  <a:pt x="21" y="36"/>
                  <a:pt x="21" y="36"/>
                  <a:pt x="21" y="36"/>
                </a:cubicBezTo>
                <a:close/>
                <a:moveTo>
                  <a:pt x="103" y="24"/>
                </a:moveTo>
                <a:cubicBezTo>
                  <a:pt x="104" y="24"/>
                  <a:pt x="104" y="26"/>
                  <a:pt x="104" y="26"/>
                </a:cubicBezTo>
                <a:cubicBezTo>
                  <a:pt x="106" y="26"/>
                  <a:pt x="108" y="24"/>
                  <a:pt x="110" y="23"/>
                </a:cubicBezTo>
                <a:cubicBezTo>
                  <a:pt x="114" y="13"/>
                  <a:pt x="114" y="13"/>
                  <a:pt x="114" y="13"/>
                </a:cubicBezTo>
                <a:cubicBezTo>
                  <a:pt x="116" y="12"/>
                  <a:pt x="114" y="10"/>
                  <a:pt x="112" y="8"/>
                </a:cubicBezTo>
                <a:cubicBezTo>
                  <a:pt x="110" y="6"/>
                  <a:pt x="106" y="8"/>
                  <a:pt x="104" y="10"/>
                </a:cubicBezTo>
                <a:cubicBezTo>
                  <a:pt x="101" y="19"/>
                  <a:pt x="101" y="19"/>
                  <a:pt x="101" y="19"/>
                </a:cubicBezTo>
                <a:cubicBezTo>
                  <a:pt x="99" y="21"/>
                  <a:pt x="101" y="24"/>
                  <a:pt x="103" y="24"/>
                </a:cubicBezTo>
                <a:close/>
                <a:moveTo>
                  <a:pt x="132" y="36"/>
                </a:moveTo>
                <a:cubicBezTo>
                  <a:pt x="134" y="36"/>
                  <a:pt x="134" y="36"/>
                  <a:pt x="136" y="36"/>
                </a:cubicBezTo>
                <a:cubicBezTo>
                  <a:pt x="142" y="28"/>
                  <a:pt x="142" y="28"/>
                  <a:pt x="142" y="28"/>
                </a:cubicBezTo>
                <a:cubicBezTo>
                  <a:pt x="144" y="26"/>
                  <a:pt x="144" y="23"/>
                  <a:pt x="142" y="21"/>
                </a:cubicBezTo>
                <a:cubicBezTo>
                  <a:pt x="140" y="19"/>
                  <a:pt x="136" y="19"/>
                  <a:pt x="136" y="21"/>
                </a:cubicBezTo>
                <a:cubicBezTo>
                  <a:pt x="129" y="28"/>
                  <a:pt x="129" y="28"/>
                  <a:pt x="129" y="28"/>
                </a:cubicBezTo>
                <a:cubicBezTo>
                  <a:pt x="127" y="30"/>
                  <a:pt x="127" y="34"/>
                  <a:pt x="129" y="36"/>
                </a:cubicBezTo>
                <a:cubicBezTo>
                  <a:pt x="131" y="36"/>
                  <a:pt x="132" y="36"/>
                  <a:pt x="132" y="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0D9ED1A0-18C3-4F44-AD61-86F7DF174D47}"/>
              </a:ext>
            </a:extLst>
          </p:cNvPr>
          <p:cNvSpPr/>
          <p:nvPr/>
        </p:nvSpPr>
        <p:spPr>
          <a:xfrm>
            <a:off x="7267905" y="3736145"/>
            <a:ext cx="801142" cy="801142"/>
          </a:xfrm>
          <a:prstGeom prst="ellipse">
            <a:avLst/>
          </a:prstGeom>
          <a:solidFill>
            <a:srgbClr val="21934C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 103">
            <a:extLst>
              <a:ext uri="{FF2B5EF4-FFF2-40B4-BE49-F238E27FC236}">
                <a16:creationId xmlns:a16="http://schemas.microsoft.com/office/drawing/2014/main" id="{2B76F193-37CE-4FCD-A9FF-E28DA2729EA9}"/>
              </a:ext>
            </a:extLst>
          </p:cNvPr>
          <p:cNvSpPr>
            <a:spLocks noEditPoints="1"/>
          </p:cNvSpPr>
          <p:nvPr/>
        </p:nvSpPr>
        <p:spPr bwMode="auto">
          <a:xfrm>
            <a:off x="7495558" y="3953448"/>
            <a:ext cx="374207" cy="371881"/>
          </a:xfrm>
          <a:custGeom>
            <a:avLst/>
            <a:gdLst>
              <a:gd name="T0" fmla="*/ 84 w 161"/>
              <a:gd name="T1" fmla="*/ 70 h 160"/>
              <a:gd name="T2" fmla="*/ 70 w 161"/>
              <a:gd name="T3" fmla="*/ 66 h 160"/>
              <a:gd name="T4" fmla="*/ 70 w 161"/>
              <a:gd name="T5" fmla="*/ 85 h 160"/>
              <a:gd name="T6" fmla="*/ 71 w 161"/>
              <a:gd name="T7" fmla="*/ 57 h 160"/>
              <a:gd name="T8" fmla="*/ 109 w 161"/>
              <a:gd name="T9" fmla="*/ 70 h 160"/>
              <a:gd name="T10" fmla="*/ 95 w 161"/>
              <a:gd name="T11" fmla="*/ 73 h 160"/>
              <a:gd name="T12" fmla="*/ 70 w 161"/>
              <a:gd name="T13" fmla="*/ 48 h 160"/>
              <a:gd name="T14" fmla="*/ 54 w 161"/>
              <a:gd name="T15" fmla="*/ 88 h 160"/>
              <a:gd name="T16" fmla="*/ 73 w 161"/>
              <a:gd name="T17" fmla="*/ 94 h 160"/>
              <a:gd name="T18" fmla="*/ 71 w 161"/>
              <a:gd name="T19" fmla="*/ 108 h 160"/>
              <a:gd name="T20" fmla="*/ 71 w 161"/>
              <a:gd name="T21" fmla="*/ 32 h 160"/>
              <a:gd name="T22" fmla="*/ 130 w 161"/>
              <a:gd name="T23" fmla="*/ 82 h 160"/>
              <a:gd name="T24" fmla="*/ 117 w 161"/>
              <a:gd name="T25" fmla="*/ 70 h 160"/>
              <a:gd name="T26" fmla="*/ 24 w 161"/>
              <a:gd name="T27" fmla="*/ 70 h 160"/>
              <a:gd name="T28" fmla="*/ 78 w 161"/>
              <a:gd name="T29" fmla="*/ 117 h 160"/>
              <a:gd name="T30" fmla="*/ 70 w 161"/>
              <a:gd name="T31" fmla="*/ 132 h 160"/>
              <a:gd name="T32" fmla="*/ 71 w 161"/>
              <a:gd name="T33" fmla="*/ 10 h 160"/>
              <a:gd name="T34" fmla="*/ 78 w 161"/>
              <a:gd name="T35" fmla="*/ 78 h 160"/>
              <a:gd name="T36" fmla="*/ 121 w 161"/>
              <a:gd name="T37" fmla="*/ 101 h 160"/>
              <a:gd name="T38" fmla="*/ 150 w 161"/>
              <a:gd name="T39" fmla="*/ 136 h 160"/>
              <a:gd name="T40" fmla="*/ 143 w 161"/>
              <a:gd name="T41" fmla="*/ 150 h 160"/>
              <a:gd name="T42" fmla="*/ 136 w 161"/>
              <a:gd name="T43" fmla="*/ 150 h 160"/>
              <a:gd name="T44" fmla="*/ 104 w 161"/>
              <a:gd name="T45" fmla="*/ 120 h 160"/>
              <a:gd name="T46" fmla="*/ 93 w 161"/>
              <a:gd name="T47" fmla="*/ 133 h 160"/>
              <a:gd name="T48" fmla="*/ 70 w 161"/>
              <a:gd name="T49" fmla="*/ 0 h 160"/>
              <a:gd name="T50" fmla="*/ 70 w 161"/>
              <a:gd name="T51" fmla="*/ 141 h 160"/>
              <a:gd name="T52" fmla="*/ 86 w 161"/>
              <a:gd name="T53" fmla="*/ 145 h 160"/>
              <a:gd name="T54" fmla="*/ 95 w 161"/>
              <a:gd name="T55" fmla="*/ 147 h 160"/>
              <a:gd name="T56" fmla="*/ 130 w 161"/>
              <a:gd name="T57" fmla="*/ 156 h 160"/>
              <a:gd name="T58" fmla="*/ 150 w 161"/>
              <a:gd name="T59" fmla="*/ 156 h 160"/>
              <a:gd name="T60" fmla="*/ 156 w 161"/>
              <a:gd name="T61" fmla="*/ 130 h 160"/>
              <a:gd name="T62" fmla="*/ 145 w 161"/>
              <a:gd name="T63" fmla="*/ 95 h 160"/>
              <a:gd name="T64" fmla="*/ 139 w 161"/>
              <a:gd name="T65" fmla="*/ 85 h 160"/>
              <a:gd name="T66" fmla="*/ 70 w 161"/>
              <a:gd name="T67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61" h="160">
                <a:moveTo>
                  <a:pt x="71" y="57"/>
                </a:moveTo>
                <a:cubicBezTo>
                  <a:pt x="78" y="57"/>
                  <a:pt x="84" y="63"/>
                  <a:pt x="84" y="70"/>
                </a:cubicBezTo>
                <a:cubicBezTo>
                  <a:pt x="72" y="66"/>
                  <a:pt x="72" y="66"/>
                  <a:pt x="72" y="66"/>
                </a:cubicBezTo>
                <a:cubicBezTo>
                  <a:pt x="71" y="66"/>
                  <a:pt x="71" y="66"/>
                  <a:pt x="70" y="66"/>
                </a:cubicBezTo>
                <a:cubicBezTo>
                  <a:pt x="68" y="66"/>
                  <a:pt x="65" y="69"/>
                  <a:pt x="66" y="73"/>
                </a:cubicBezTo>
                <a:cubicBezTo>
                  <a:pt x="70" y="85"/>
                  <a:pt x="70" y="85"/>
                  <a:pt x="70" y="85"/>
                </a:cubicBezTo>
                <a:cubicBezTo>
                  <a:pt x="62" y="85"/>
                  <a:pt x="56" y="78"/>
                  <a:pt x="56" y="71"/>
                </a:cubicBezTo>
                <a:cubicBezTo>
                  <a:pt x="56" y="63"/>
                  <a:pt x="63" y="57"/>
                  <a:pt x="71" y="57"/>
                </a:cubicBezTo>
                <a:close/>
                <a:moveTo>
                  <a:pt x="71" y="32"/>
                </a:moveTo>
                <a:cubicBezTo>
                  <a:pt x="92" y="32"/>
                  <a:pt x="109" y="49"/>
                  <a:pt x="109" y="70"/>
                </a:cubicBezTo>
                <a:cubicBezTo>
                  <a:pt x="109" y="73"/>
                  <a:pt x="109" y="74"/>
                  <a:pt x="108" y="76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0"/>
                  <a:pt x="95" y="70"/>
                  <a:pt x="95" y="70"/>
                </a:cubicBezTo>
                <a:cubicBezTo>
                  <a:pt x="93" y="58"/>
                  <a:pt x="83" y="48"/>
                  <a:pt x="70" y="48"/>
                </a:cubicBezTo>
                <a:cubicBezTo>
                  <a:pt x="57" y="48"/>
                  <a:pt x="47" y="58"/>
                  <a:pt x="47" y="71"/>
                </a:cubicBezTo>
                <a:cubicBezTo>
                  <a:pt x="47" y="77"/>
                  <a:pt x="50" y="83"/>
                  <a:pt x="54" y="88"/>
                </a:cubicBezTo>
                <a:cubicBezTo>
                  <a:pt x="58" y="92"/>
                  <a:pt x="65" y="94"/>
                  <a:pt x="71" y="94"/>
                </a:cubicBezTo>
                <a:cubicBezTo>
                  <a:pt x="73" y="94"/>
                  <a:pt x="73" y="94"/>
                  <a:pt x="73" y="94"/>
                </a:cubicBezTo>
                <a:cubicBezTo>
                  <a:pt x="77" y="108"/>
                  <a:pt x="77" y="108"/>
                  <a:pt x="77" y="108"/>
                </a:cubicBezTo>
                <a:cubicBezTo>
                  <a:pt x="75" y="108"/>
                  <a:pt x="73" y="108"/>
                  <a:pt x="71" y="108"/>
                </a:cubicBezTo>
                <a:cubicBezTo>
                  <a:pt x="51" y="108"/>
                  <a:pt x="34" y="91"/>
                  <a:pt x="34" y="70"/>
                </a:cubicBezTo>
                <a:cubicBezTo>
                  <a:pt x="34" y="50"/>
                  <a:pt x="50" y="32"/>
                  <a:pt x="71" y="32"/>
                </a:cubicBezTo>
                <a:close/>
                <a:moveTo>
                  <a:pt x="71" y="10"/>
                </a:moveTo>
                <a:cubicBezTo>
                  <a:pt x="109" y="10"/>
                  <a:pt x="138" y="45"/>
                  <a:pt x="130" y="82"/>
                </a:cubicBezTo>
                <a:cubicBezTo>
                  <a:pt x="117" y="79"/>
                  <a:pt x="117" y="79"/>
                  <a:pt x="117" y="79"/>
                </a:cubicBezTo>
                <a:cubicBezTo>
                  <a:pt x="117" y="76"/>
                  <a:pt x="117" y="73"/>
                  <a:pt x="117" y="70"/>
                </a:cubicBezTo>
                <a:cubicBezTo>
                  <a:pt x="117" y="45"/>
                  <a:pt x="96" y="23"/>
                  <a:pt x="70" y="23"/>
                </a:cubicBezTo>
                <a:cubicBezTo>
                  <a:pt x="44" y="23"/>
                  <a:pt x="24" y="45"/>
                  <a:pt x="24" y="70"/>
                </a:cubicBezTo>
                <a:cubicBezTo>
                  <a:pt x="24" y="96"/>
                  <a:pt x="44" y="118"/>
                  <a:pt x="70" y="118"/>
                </a:cubicBezTo>
                <a:cubicBezTo>
                  <a:pt x="73" y="118"/>
                  <a:pt x="76" y="118"/>
                  <a:pt x="78" y="117"/>
                </a:cubicBezTo>
                <a:cubicBezTo>
                  <a:pt x="82" y="131"/>
                  <a:pt x="82" y="131"/>
                  <a:pt x="82" y="131"/>
                </a:cubicBezTo>
                <a:cubicBezTo>
                  <a:pt x="78" y="132"/>
                  <a:pt x="74" y="132"/>
                  <a:pt x="70" y="132"/>
                </a:cubicBezTo>
                <a:cubicBezTo>
                  <a:pt x="38" y="132"/>
                  <a:pt x="10" y="106"/>
                  <a:pt x="10" y="71"/>
                </a:cubicBezTo>
                <a:cubicBezTo>
                  <a:pt x="10" y="37"/>
                  <a:pt x="38" y="10"/>
                  <a:pt x="71" y="10"/>
                </a:cubicBezTo>
                <a:close/>
                <a:moveTo>
                  <a:pt x="78" y="78"/>
                </a:moveTo>
                <a:cubicBezTo>
                  <a:pt x="78" y="78"/>
                  <a:pt x="78" y="78"/>
                  <a:pt x="78" y="78"/>
                </a:cubicBezTo>
                <a:cubicBezTo>
                  <a:pt x="140" y="95"/>
                  <a:pt x="131" y="93"/>
                  <a:pt x="133" y="93"/>
                </a:cubicBezTo>
                <a:cubicBezTo>
                  <a:pt x="121" y="101"/>
                  <a:pt x="121" y="101"/>
                  <a:pt x="121" y="101"/>
                </a:cubicBezTo>
                <a:cubicBezTo>
                  <a:pt x="119" y="103"/>
                  <a:pt x="119" y="106"/>
                  <a:pt x="121" y="108"/>
                </a:cubicBezTo>
                <a:cubicBezTo>
                  <a:pt x="150" y="136"/>
                  <a:pt x="150" y="136"/>
                  <a:pt x="150" y="136"/>
                </a:cubicBezTo>
                <a:cubicBezTo>
                  <a:pt x="151" y="138"/>
                  <a:pt x="151" y="141"/>
                  <a:pt x="149" y="144"/>
                </a:cubicBezTo>
                <a:cubicBezTo>
                  <a:pt x="143" y="150"/>
                  <a:pt x="143" y="150"/>
                  <a:pt x="143" y="150"/>
                </a:cubicBezTo>
                <a:cubicBezTo>
                  <a:pt x="142" y="151"/>
                  <a:pt x="141" y="151"/>
                  <a:pt x="140" y="151"/>
                </a:cubicBezTo>
                <a:cubicBezTo>
                  <a:pt x="138" y="151"/>
                  <a:pt x="137" y="151"/>
                  <a:pt x="136" y="150"/>
                </a:cubicBezTo>
                <a:cubicBezTo>
                  <a:pt x="108" y="121"/>
                  <a:pt x="108" y="121"/>
                  <a:pt x="108" y="121"/>
                </a:cubicBezTo>
                <a:cubicBezTo>
                  <a:pt x="107" y="120"/>
                  <a:pt x="105" y="120"/>
                  <a:pt x="104" y="120"/>
                </a:cubicBezTo>
                <a:cubicBezTo>
                  <a:pt x="103" y="120"/>
                  <a:pt x="101" y="121"/>
                  <a:pt x="100" y="122"/>
                </a:cubicBezTo>
                <a:cubicBezTo>
                  <a:pt x="99" y="123"/>
                  <a:pt x="93" y="132"/>
                  <a:pt x="93" y="133"/>
                </a:cubicBezTo>
                <a:cubicBezTo>
                  <a:pt x="92" y="130"/>
                  <a:pt x="78" y="80"/>
                  <a:pt x="78" y="78"/>
                </a:cubicBezTo>
                <a:close/>
                <a:moveTo>
                  <a:pt x="70" y="0"/>
                </a:moveTo>
                <a:cubicBezTo>
                  <a:pt x="33" y="0"/>
                  <a:pt x="0" y="31"/>
                  <a:pt x="0" y="71"/>
                </a:cubicBezTo>
                <a:cubicBezTo>
                  <a:pt x="0" y="110"/>
                  <a:pt x="32" y="141"/>
                  <a:pt x="70" y="141"/>
                </a:cubicBezTo>
                <a:cubicBezTo>
                  <a:pt x="75" y="141"/>
                  <a:pt x="80" y="141"/>
                  <a:pt x="84" y="140"/>
                </a:cubicBezTo>
                <a:cubicBezTo>
                  <a:pt x="86" y="145"/>
                  <a:pt x="86" y="145"/>
                  <a:pt x="86" y="145"/>
                </a:cubicBezTo>
                <a:cubicBezTo>
                  <a:pt x="87" y="147"/>
                  <a:pt x="88" y="148"/>
                  <a:pt x="91" y="148"/>
                </a:cubicBezTo>
                <a:cubicBezTo>
                  <a:pt x="92" y="148"/>
                  <a:pt x="93" y="148"/>
                  <a:pt x="95" y="147"/>
                </a:cubicBezTo>
                <a:cubicBezTo>
                  <a:pt x="105" y="131"/>
                  <a:pt x="105" y="131"/>
                  <a:pt x="105" y="131"/>
                </a:cubicBezTo>
                <a:cubicBezTo>
                  <a:pt x="130" y="156"/>
                  <a:pt x="130" y="156"/>
                  <a:pt x="130" y="156"/>
                </a:cubicBezTo>
                <a:cubicBezTo>
                  <a:pt x="133" y="159"/>
                  <a:pt x="136" y="160"/>
                  <a:pt x="140" y="160"/>
                </a:cubicBezTo>
                <a:cubicBezTo>
                  <a:pt x="144" y="160"/>
                  <a:pt x="147" y="159"/>
                  <a:pt x="150" y="156"/>
                </a:cubicBezTo>
                <a:cubicBezTo>
                  <a:pt x="156" y="150"/>
                  <a:pt x="156" y="150"/>
                  <a:pt x="156" y="150"/>
                </a:cubicBezTo>
                <a:cubicBezTo>
                  <a:pt x="161" y="144"/>
                  <a:pt x="161" y="135"/>
                  <a:pt x="156" y="130"/>
                </a:cubicBezTo>
                <a:cubicBezTo>
                  <a:pt x="130" y="106"/>
                  <a:pt x="130" y="106"/>
                  <a:pt x="130" y="106"/>
                </a:cubicBezTo>
                <a:cubicBezTo>
                  <a:pt x="145" y="95"/>
                  <a:pt x="145" y="95"/>
                  <a:pt x="145" y="95"/>
                </a:cubicBezTo>
                <a:cubicBezTo>
                  <a:pt x="149" y="93"/>
                  <a:pt x="148" y="88"/>
                  <a:pt x="145" y="87"/>
                </a:cubicBezTo>
                <a:cubicBezTo>
                  <a:pt x="139" y="85"/>
                  <a:pt x="139" y="85"/>
                  <a:pt x="139" y="85"/>
                </a:cubicBezTo>
                <a:cubicBezTo>
                  <a:pt x="141" y="75"/>
                  <a:pt x="141" y="64"/>
                  <a:pt x="138" y="54"/>
                </a:cubicBezTo>
                <a:cubicBezTo>
                  <a:pt x="130" y="22"/>
                  <a:pt x="102" y="0"/>
                  <a:pt x="7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078E9E6-7429-488D-9C3C-BF7049EA25DD}"/>
              </a:ext>
            </a:extLst>
          </p:cNvPr>
          <p:cNvSpPr txBox="1"/>
          <p:nvPr/>
        </p:nvSpPr>
        <p:spPr>
          <a:xfrm>
            <a:off x="8285566" y="3720939"/>
            <a:ext cx="3200400" cy="337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i="0" dirty="0">
                <a:solidFill>
                  <a:srgbClr val="008200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Goal</a:t>
            </a:r>
            <a:endParaRPr lang="en-US" sz="1600" dirty="0">
              <a:solidFill>
                <a:srgbClr val="008200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04EF8CE-F69C-421B-B636-2E2BAF7B5D85}"/>
              </a:ext>
            </a:extLst>
          </p:cNvPr>
          <p:cNvSpPr txBox="1"/>
          <p:nvPr/>
        </p:nvSpPr>
        <p:spPr>
          <a:xfrm>
            <a:off x="8285566" y="4023118"/>
            <a:ext cx="3200400" cy="52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sz="1000" b="0" i="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This slide is 100% editable. Adapt it to your needs and capture your audience’s attention.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B7817473-C117-434E-80FF-1F906CFDC67F}"/>
              </a:ext>
            </a:extLst>
          </p:cNvPr>
          <p:cNvSpPr/>
          <p:nvPr/>
        </p:nvSpPr>
        <p:spPr>
          <a:xfrm>
            <a:off x="7267905" y="4837870"/>
            <a:ext cx="801142" cy="801142"/>
          </a:xfrm>
          <a:prstGeom prst="ellipse">
            <a:avLst/>
          </a:prstGeom>
          <a:solidFill>
            <a:srgbClr val="28B65E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Freeform 111">
            <a:extLst>
              <a:ext uri="{FF2B5EF4-FFF2-40B4-BE49-F238E27FC236}">
                <a16:creationId xmlns:a16="http://schemas.microsoft.com/office/drawing/2014/main" id="{86C36576-E482-437C-92D0-E3FCC1C7A19D}"/>
              </a:ext>
            </a:extLst>
          </p:cNvPr>
          <p:cNvSpPr>
            <a:spLocks noEditPoints="1"/>
          </p:cNvSpPr>
          <p:nvPr/>
        </p:nvSpPr>
        <p:spPr bwMode="auto">
          <a:xfrm>
            <a:off x="7476725" y="5071903"/>
            <a:ext cx="369557" cy="371881"/>
          </a:xfrm>
          <a:custGeom>
            <a:avLst/>
            <a:gdLst>
              <a:gd name="T0" fmla="*/ 69 w 159"/>
              <a:gd name="T1" fmla="*/ 1 h 160"/>
              <a:gd name="T2" fmla="*/ 35 w 159"/>
              <a:gd name="T3" fmla="*/ 79 h 160"/>
              <a:gd name="T4" fmla="*/ 46 w 159"/>
              <a:gd name="T5" fmla="*/ 109 h 160"/>
              <a:gd name="T6" fmla="*/ 56 w 159"/>
              <a:gd name="T7" fmla="*/ 146 h 160"/>
              <a:gd name="T8" fmla="*/ 88 w 159"/>
              <a:gd name="T9" fmla="*/ 160 h 160"/>
              <a:gd name="T10" fmla="*/ 102 w 159"/>
              <a:gd name="T11" fmla="*/ 122 h 160"/>
              <a:gd name="T12" fmla="*/ 112 w 159"/>
              <a:gd name="T13" fmla="*/ 108 h 160"/>
              <a:gd name="T14" fmla="*/ 130 w 159"/>
              <a:gd name="T15" fmla="*/ 52 h 160"/>
              <a:gd name="T16" fmla="*/ 93 w 159"/>
              <a:gd name="T17" fmla="*/ 131 h 160"/>
              <a:gd name="T18" fmla="*/ 83 w 159"/>
              <a:gd name="T19" fmla="*/ 135 h 160"/>
              <a:gd name="T20" fmla="*/ 93 w 159"/>
              <a:gd name="T21" fmla="*/ 140 h 160"/>
              <a:gd name="T22" fmla="*/ 88 w 159"/>
              <a:gd name="T23" fmla="*/ 150 h 160"/>
              <a:gd name="T24" fmla="*/ 65 w 159"/>
              <a:gd name="T25" fmla="*/ 145 h 160"/>
              <a:gd name="T26" fmla="*/ 69 w 159"/>
              <a:gd name="T27" fmla="*/ 140 h 160"/>
              <a:gd name="T28" fmla="*/ 69 w 159"/>
              <a:gd name="T29" fmla="*/ 131 h 160"/>
              <a:gd name="T30" fmla="*/ 65 w 159"/>
              <a:gd name="T31" fmla="*/ 122 h 160"/>
              <a:gd name="T32" fmla="*/ 93 w 159"/>
              <a:gd name="T33" fmla="*/ 131 h 160"/>
              <a:gd name="T34" fmla="*/ 103 w 159"/>
              <a:gd name="T35" fmla="*/ 108 h 160"/>
              <a:gd name="T36" fmla="*/ 60 w 159"/>
              <a:gd name="T37" fmla="*/ 113 h 160"/>
              <a:gd name="T38" fmla="*/ 46 w 159"/>
              <a:gd name="T39" fmla="*/ 79 h 160"/>
              <a:gd name="T40" fmla="*/ 78 w 159"/>
              <a:gd name="T41" fmla="*/ 10 h 160"/>
              <a:gd name="T42" fmla="*/ 112 w 159"/>
              <a:gd name="T43" fmla="*/ 79 h 160"/>
              <a:gd name="T44" fmla="*/ 145 w 159"/>
              <a:gd name="T45" fmla="*/ 48 h 160"/>
              <a:gd name="T46" fmla="*/ 145 w 159"/>
              <a:gd name="T47" fmla="*/ 58 h 160"/>
              <a:gd name="T48" fmla="*/ 159 w 159"/>
              <a:gd name="T49" fmla="*/ 53 h 160"/>
              <a:gd name="T50" fmla="*/ 19 w 159"/>
              <a:gd name="T51" fmla="*/ 53 h 160"/>
              <a:gd name="T52" fmla="*/ 4 w 159"/>
              <a:gd name="T53" fmla="*/ 48 h 160"/>
              <a:gd name="T54" fmla="*/ 4 w 159"/>
              <a:gd name="T55" fmla="*/ 58 h 160"/>
              <a:gd name="T56" fmla="*/ 19 w 159"/>
              <a:gd name="T57" fmla="*/ 53 h 160"/>
              <a:gd name="T58" fmla="*/ 139 w 159"/>
              <a:gd name="T59" fmla="*/ 24 h 160"/>
              <a:gd name="T60" fmla="*/ 148 w 159"/>
              <a:gd name="T61" fmla="*/ 12 h 160"/>
              <a:gd name="T62" fmla="*/ 142 w 159"/>
              <a:gd name="T63" fmla="*/ 10 h 160"/>
              <a:gd name="T64" fmla="*/ 132 w 159"/>
              <a:gd name="T65" fmla="*/ 22 h 160"/>
              <a:gd name="T66" fmla="*/ 23 w 159"/>
              <a:gd name="T67" fmla="*/ 80 h 160"/>
              <a:gd name="T68" fmla="*/ 12 w 159"/>
              <a:gd name="T69" fmla="*/ 86 h 160"/>
              <a:gd name="T70" fmla="*/ 15 w 159"/>
              <a:gd name="T71" fmla="*/ 94 h 160"/>
              <a:gd name="T72" fmla="*/ 25 w 159"/>
              <a:gd name="T73" fmla="*/ 89 h 160"/>
              <a:gd name="T74" fmla="*/ 23 w 159"/>
              <a:gd name="T75" fmla="*/ 80 h 160"/>
              <a:gd name="T76" fmla="*/ 139 w 159"/>
              <a:gd name="T77" fmla="*/ 81 h 160"/>
              <a:gd name="T78" fmla="*/ 132 w 159"/>
              <a:gd name="T79" fmla="*/ 83 h 160"/>
              <a:gd name="T80" fmla="*/ 142 w 159"/>
              <a:gd name="T81" fmla="*/ 94 h 160"/>
              <a:gd name="T82" fmla="*/ 148 w 159"/>
              <a:gd name="T83" fmla="*/ 92 h 160"/>
              <a:gd name="T84" fmla="*/ 20 w 159"/>
              <a:gd name="T85" fmla="*/ 23 h 160"/>
              <a:gd name="T86" fmla="*/ 26 w 159"/>
              <a:gd name="T87" fmla="*/ 22 h 160"/>
              <a:gd name="T88" fmla="*/ 17 w 159"/>
              <a:gd name="T89" fmla="*/ 11 h 160"/>
              <a:gd name="T90" fmla="*/ 10 w 159"/>
              <a:gd name="T91" fmla="*/ 12 h 160"/>
              <a:gd name="T92" fmla="*/ 20 w 159"/>
              <a:gd name="T93" fmla="*/ 23 h 160"/>
              <a:gd name="T94" fmla="*/ 84 w 159"/>
              <a:gd name="T95" fmla="*/ 49 h 160"/>
              <a:gd name="T96" fmla="*/ 80 w 159"/>
              <a:gd name="T97" fmla="*/ 20 h 160"/>
              <a:gd name="T98" fmla="*/ 75 w 159"/>
              <a:gd name="T99" fmla="*/ 22 h 160"/>
              <a:gd name="T100" fmla="*/ 52 w 159"/>
              <a:gd name="T101" fmla="*/ 64 h 160"/>
              <a:gd name="T102" fmla="*/ 75 w 159"/>
              <a:gd name="T103" fmla="*/ 75 h 160"/>
              <a:gd name="T104" fmla="*/ 78 w 159"/>
              <a:gd name="T105" fmla="*/ 103 h 160"/>
              <a:gd name="T106" fmla="*/ 83 w 159"/>
              <a:gd name="T107" fmla="*/ 101 h 160"/>
              <a:gd name="T108" fmla="*/ 106 w 159"/>
              <a:gd name="T109" fmla="*/ 60 h 160"/>
              <a:gd name="T110" fmla="*/ 84 w 159"/>
              <a:gd name="T111" fmla="*/ 83 h 160"/>
              <a:gd name="T112" fmla="*/ 81 w 159"/>
              <a:gd name="T113" fmla="*/ 66 h 160"/>
              <a:gd name="T114" fmla="*/ 75 w 159"/>
              <a:gd name="T115" fmla="*/ 40 h 160"/>
              <a:gd name="T116" fmla="*/ 77 w 159"/>
              <a:gd name="T117" fmla="*/ 56 h 160"/>
              <a:gd name="T118" fmla="*/ 84 w 159"/>
              <a:gd name="T119" fmla="*/ 83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59" h="160">
                <a:moveTo>
                  <a:pt x="80" y="0"/>
                </a:moveTo>
                <a:cubicBezTo>
                  <a:pt x="76" y="0"/>
                  <a:pt x="72" y="1"/>
                  <a:pt x="69" y="1"/>
                </a:cubicBezTo>
                <a:cubicBezTo>
                  <a:pt x="48" y="6"/>
                  <a:pt x="33" y="22"/>
                  <a:pt x="29" y="42"/>
                </a:cubicBezTo>
                <a:cubicBezTo>
                  <a:pt x="27" y="55"/>
                  <a:pt x="29" y="68"/>
                  <a:pt x="35" y="79"/>
                </a:cubicBezTo>
                <a:cubicBezTo>
                  <a:pt x="37" y="81"/>
                  <a:pt x="38" y="83"/>
                  <a:pt x="39" y="85"/>
                </a:cubicBezTo>
                <a:cubicBezTo>
                  <a:pt x="45" y="94"/>
                  <a:pt x="46" y="98"/>
                  <a:pt x="46" y="109"/>
                </a:cubicBezTo>
                <a:cubicBezTo>
                  <a:pt x="46" y="115"/>
                  <a:pt x="50" y="120"/>
                  <a:pt x="56" y="122"/>
                </a:cubicBezTo>
                <a:cubicBezTo>
                  <a:pt x="56" y="146"/>
                  <a:pt x="56" y="146"/>
                  <a:pt x="56" y="146"/>
                </a:cubicBezTo>
                <a:cubicBezTo>
                  <a:pt x="56" y="154"/>
                  <a:pt x="62" y="160"/>
                  <a:pt x="69" y="160"/>
                </a:cubicBezTo>
                <a:cubicBezTo>
                  <a:pt x="88" y="160"/>
                  <a:pt x="88" y="160"/>
                  <a:pt x="88" y="160"/>
                </a:cubicBezTo>
                <a:cubicBezTo>
                  <a:pt x="96" y="160"/>
                  <a:pt x="102" y="154"/>
                  <a:pt x="102" y="146"/>
                </a:cubicBezTo>
                <a:cubicBezTo>
                  <a:pt x="102" y="122"/>
                  <a:pt x="102" y="122"/>
                  <a:pt x="102" y="122"/>
                </a:cubicBezTo>
                <a:cubicBezTo>
                  <a:pt x="108" y="120"/>
                  <a:pt x="112" y="115"/>
                  <a:pt x="112" y="109"/>
                </a:cubicBezTo>
                <a:cubicBezTo>
                  <a:pt x="112" y="108"/>
                  <a:pt x="112" y="108"/>
                  <a:pt x="112" y="108"/>
                </a:cubicBezTo>
                <a:cubicBezTo>
                  <a:pt x="112" y="98"/>
                  <a:pt x="114" y="93"/>
                  <a:pt x="119" y="85"/>
                </a:cubicBezTo>
                <a:cubicBezTo>
                  <a:pt x="123" y="79"/>
                  <a:pt x="130" y="69"/>
                  <a:pt x="130" y="52"/>
                </a:cubicBezTo>
                <a:cubicBezTo>
                  <a:pt x="131" y="23"/>
                  <a:pt x="108" y="0"/>
                  <a:pt x="80" y="0"/>
                </a:cubicBezTo>
                <a:close/>
                <a:moveTo>
                  <a:pt x="93" y="131"/>
                </a:moveTo>
                <a:cubicBezTo>
                  <a:pt x="88" y="131"/>
                  <a:pt x="88" y="131"/>
                  <a:pt x="88" y="131"/>
                </a:cubicBezTo>
                <a:cubicBezTo>
                  <a:pt x="85" y="131"/>
                  <a:pt x="83" y="133"/>
                  <a:pt x="83" y="135"/>
                </a:cubicBezTo>
                <a:cubicBezTo>
                  <a:pt x="83" y="138"/>
                  <a:pt x="85" y="140"/>
                  <a:pt x="88" y="140"/>
                </a:cubicBezTo>
                <a:cubicBezTo>
                  <a:pt x="93" y="140"/>
                  <a:pt x="93" y="140"/>
                  <a:pt x="93" y="140"/>
                </a:cubicBezTo>
                <a:cubicBezTo>
                  <a:pt x="93" y="145"/>
                  <a:pt x="93" y="145"/>
                  <a:pt x="93" y="145"/>
                </a:cubicBezTo>
                <a:cubicBezTo>
                  <a:pt x="93" y="148"/>
                  <a:pt x="91" y="150"/>
                  <a:pt x="88" y="150"/>
                </a:cubicBezTo>
                <a:cubicBezTo>
                  <a:pt x="69" y="150"/>
                  <a:pt x="69" y="150"/>
                  <a:pt x="69" y="150"/>
                </a:cubicBezTo>
                <a:cubicBezTo>
                  <a:pt x="67" y="150"/>
                  <a:pt x="65" y="148"/>
                  <a:pt x="65" y="145"/>
                </a:cubicBezTo>
                <a:cubicBezTo>
                  <a:pt x="65" y="140"/>
                  <a:pt x="65" y="140"/>
                  <a:pt x="65" y="140"/>
                </a:cubicBezTo>
                <a:cubicBezTo>
                  <a:pt x="69" y="140"/>
                  <a:pt x="69" y="140"/>
                  <a:pt x="69" y="140"/>
                </a:cubicBezTo>
                <a:cubicBezTo>
                  <a:pt x="72" y="140"/>
                  <a:pt x="75" y="138"/>
                  <a:pt x="75" y="135"/>
                </a:cubicBezTo>
                <a:cubicBezTo>
                  <a:pt x="75" y="133"/>
                  <a:pt x="72" y="131"/>
                  <a:pt x="69" y="131"/>
                </a:cubicBezTo>
                <a:cubicBezTo>
                  <a:pt x="65" y="131"/>
                  <a:pt x="65" y="131"/>
                  <a:pt x="65" y="131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3" y="122"/>
                  <a:pt x="93" y="122"/>
                  <a:pt x="93" y="122"/>
                </a:cubicBezTo>
                <a:lnTo>
                  <a:pt x="93" y="131"/>
                </a:lnTo>
                <a:close/>
                <a:moveTo>
                  <a:pt x="112" y="79"/>
                </a:moveTo>
                <a:cubicBezTo>
                  <a:pt x="106" y="89"/>
                  <a:pt x="103" y="95"/>
                  <a:pt x="103" y="108"/>
                </a:cubicBezTo>
                <a:cubicBezTo>
                  <a:pt x="103" y="111"/>
                  <a:pt x="101" y="113"/>
                  <a:pt x="98" y="113"/>
                </a:cubicBezTo>
                <a:cubicBezTo>
                  <a:pt x="60" y="113"/>
                  <a:pt x="60" y="113"/>
                  <a:pt x="60" y="113"/>
                </a:cubicBezTo>
                <a:cubicBezTo>
                  <a:pt x="58" y="113"/>
                  <a:pt x="56" y="111"/>
                  <a:pt x="56" y="108"/>
                </a:cubicBezTo>
                <a:cubicBezTo>
                  <a:pt x="56" y="95"/>
                  <a:pt x="53" y="90"/>
                  <a:pt x="46" y="79"/>
                </a:cubicBezTo>
                <a:cubicBezTo>
                  <a:pt x="43" y="73"/>
                  <a:pt x="34" y="62"/>
                  <a:pt x="37" y="44"/>
                </a:cubicBezTo>
                <a:cubicBezTo>
                  <a:pt x="41" y="25"/>
                  <a:pt x="57" y="10"/>
                  <a:pt x="78" y="10"/>
                </a:cubicBezTo>
                <a:cubicBezTo>
                  <a:pt x="102" y="10"/>
                  <a:pt x="121" y="28"/>
                  <a:pt x="121" y="51"/>
                </a:cubicBezTo>
                <a:cubicBezTo>
                  <a:pt x="121" y="65"/>
                  <a:pt x="116" y="73"/>
                  <a:pt x="112" y="79"/>
                </a:cubicBezTo>
                <a:close/>
                <a:moveTo>
                  <a:pt x="154" y="48"/>
                </a:moveTo>
                <a:cubicBezTo>
                  <a:pt x="145" y="48"/>
                  <a:pt x="145" y="48"/>
                  <a:pt x="145" y="48"/>
                </a:cubicBezTo>
                <a:cubicBezTo>
                  <a:pt x="142" y="48"/>
                  <a:pt x="140" y="50"/>
                  <a:pt x="140" y="53"/>
                </a:cubicBezTo>
                <a:cubicBezTo>
                  <a:pt x="140" y="55"/>
                  <a:pt x="142" y="58"/>
                  <a:pt x="145" y="58"/>
                </a:cubicBezTo>
                <a:cubicBezTo>
                  <a:pt x="154" y="58"/>
                  <a:pt x="154" y="58"/>
                  <a:pt x="154" y="58"/>
                </a:cubicBezTo>
                <a:cubicBezTo>
                  <a:pt x="157" y="58"/>
                  <a:pt x="159" y="55"/>
                  <a:pt x="159" y="53"/>
                </a:cubicBezTo>
                <a:cubicBezTo>
                  <a:pt x="159" y="50"/>
                  <a:pt x="157" y="48"/>
                  <a:pt x="154" y="48"/>
                </a:cubicBezTo>
                <a:close/>
                <a:moveTo>
                  <a:pt x="19" y="53"/>
                </a:moveTo>
                <a:cubicBezTo>
                  <a:pt x="19" y="50"/>
                  <a:pt x="16" y="48"/>
                  <a:pt x="13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3"/>
                </a:cubicBezTo>
                <a:cubicBezTo>
                  <a:pt x="0" y="55"/>
                  <a:pt x="2" y="58"/>
                  <a:pt x="4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6" y="57"/>
                  <a:pt x="19" y="55"/>
                  <a:pt x="19" y="53"/>
                </a:cubicBezTo>
                <a:close/>
                <a:moveTo>
                  <a:pt x="136" y="24"/>
                </a:moveTo>
                <a:cubicBezTo>
                  <a:pt x="137" y="24"/>
                  <a:pt x="138" y="24"/>
                  <a:pt x="139" y="24"/>
                </a:cubicBezTo>
                <a:cubicBezTo>
                  <a:pt x="147" y="19"/>
                  <a:pt x="147" y="19"/>
                  <a:pt x="147" y="19"/>
                </a:cubicBezTo>
                <a:cubicBezTo>
                  <a:pt x="149" y="17"/>
                  <a:pt x="150" y="14"/>
                  <a:pt x="148" y="12"/>
                </a:cubicBezTo>
                <a:cubicBezTo>
                  <a:pt x="148" y="11"/>
                  <a:pt x="146" y="10"/>
                  <a:pt x="144" y="10"/>
                </a:cubicBezTo>
                <a:cubicBezTo>
                  <a:pt x="144" y="10"/>
                  <a:pt x="143" y="10"/>
                  <a:pt x="142" y="10"/>
                </a:cubicBezTo>
                <a:cubicBezTo>
                  <a:pt x="134" y="15"/>
                  <a:pt x="134" y="15"/>
                  <a:pt x="134" y="15"/>
                </a:cubicBezTo>
                <a:cubicBezTo>
                  <a:pt x="132" y="17"/>
                  <a:pt x="131" y="20"/>
                  <a:pt x="132" y="22"/>
                </a:cubicBezTo>
                <a:cubicBezTo>
                  <a:pt x="133" y="23"/>
                  <a:pt x="135" y="24"/>
                  <a:pt x="136" y="24"/>
                </a:cubicBezTo>
                <a:close/>
                <a:moveTo>
                  <a:pt x="23" y="80"/>
                </a:moveTo>
                <a:cubicBezTo>
                  <a:pt x="22" y="80"/>
                  <a:pt x="21" y="80"/>
                  <a:pt x="20" y="81"/>
                </a:cubicBezTo>
                <a:cubicBezTo>
                  <a:pt x="12" y="86"/>
                  <a:pt x="12" y="86"/>
                  <a:pt x="12" y="86"/>
                </a:cubicBezTo>
                <a:cubicBezTo>
                  <a:pt x="10" y="87"/>
                  <a:pt x="9" y="90"/>
                  <a:pt x="11" y="92"/>
                </a:cubicBezTo>
                <a:cubicBezTo>
                  <a:pt x="11" y="93"/>
                  <a:pt x="13" y="94"/>
                  <a:pt x="15" y="94"/>
                </a:cubicBezTo>
                <a:cubicBezTo>
                  <a:pt x="16" y="94"/>
                  <a:pt x="16" y="94"/>
                  <a:pt x="17" y="94"/>
                </a:cubicBezTo>
                <a:cubicBezTo>
                  <a:pt x="25" y="89"/>
                  <a:pt x="25" y="89"/>
                  <a:pt x="25" y="89"/>
                </a:cubicBezTo>
                <a:cubicBezTo>
                  <a:pt x="27" y="88"/>
                  <a:pt x="28" y="85"/>
                  <a:pt x="26" y="83"/>
                </a:cubicBezTo>
                <a:cubicBezTo>
                  <a:pt x="26" y="81"/>
                  <a:pt x="24" y="80"/>
                  <a:pt x="23" y="80"/>
                </a:cubicBezTo>
                <a:close/>
                <a:moveTo>
                  <a:pt x="147" y="86"/>
                </a:moveTo>
                <a:cubicBezTo>
                  <a:pt x="139" y="81"/>
                  <a:pt x="139" y="81"/>
                  <a:pt x="139" y="81"/>
                </a:cubicBezTo>
                <a:cubicBezTo>
                  <a:pt x="138" y="80"/>
                  <a:pt x="137" y="80"/>
                  <a:pt x="136" y="80"/>
                </a:cubicBezTo>
                <a:cubicBezTo>
                  <a:pt x="135" y="80"/>
                  <a:pt x="133" y="81"/>
                  <a:pt x="132" y="83"/>
                </a:cubicBezTo>
                <a:cubicBezTo>
                  <a:pt x="131" y="85"/>
                  <a:pt x="132" y="87"/>
                  <a:pt x="134" y="89"/>
                </a:cubicBezTo>
                <a:cubicBezTo>
                  <a:pt x="142" y="94"/>
                  <a:pt x="142" y="94"/>
                  <a:pt x="142" y="94"/>
                </a:cubicBezTo>
                <a:cubicBezTo>
                  <a:pt x="143" y="94"/>
                  <a:pt x="143" y="94"/>
                  <a:pt x="144" y="94"/>
                </a:cubicBezTo>
                <a:cubicBezTo>
                  <a:pt x="146" y="94"/>
                  <a:pt x="147" y="94"/>
                  <a:pt x="148" y="92"/>
                </a:cubicBezTo>
                <a:cubicBezTo>
                  <a:pt x="150" y="90"/>
                  <a:pt x="149" y="87"/>
                  <a:pt x="147" y="86"/>
                </a:cubicBezTo>
                <a:close/>
                <a:moveTo>
                  <a:pt x="20" y="23"/>
                </a:moveTo>
                <a:cubicBezTo>
                  <a:pt x="21" y="24"/>
                  <a:pt x="21" y="24"/>
                  <a:pt x="22" y="24"/>
                </a:cubicBezTo>
                <a:cubicBezTo>
                  <a:pt x="24" y="24"/>
                  <a:pt x="25" y="23"/>
                  <a:pt x="26" y="22"/>
                </a:cubicBezTo>
                <a:cubicBezTo>
                  <a:pt x="28" y="19"/>
                  <a:pt x="27" y="17"/>
                  <a:pt x="25" y="15"/>
                </a:cubicBezTo>
                <a:cubicBezTo>
                  <a:pt x="17" y="11"/>
                  <a:pt x="17" y="11"/>
                  <a:pt x="17" y="11"/>
                </a:cubicBezTo>
                <a:cubicBezTo>
                  <a:pt x="16" y="10"/>
                  <a:pt x="15" y="10"/>
                  <a:pt x="15" y="10"/>
                </a:cubicBezTo>
                <a:cubicBezTo>
                  <a:pt x="13" y="10"/>
                  <a:pt x="11" y="11"/>
                  <a:pt x="10" y="12"/>
                </a:cubicBezTo>
                <a:cubicBezTo>
                  <a:pt x="9" y="14"/>
                  <a:pt x="10" y="17"/>
                  <a:pt x="12" y="19"/>
                </a:cubicBezTo>
                <a:lnTo>
                  <a:pt x="20" y="23"/>
                </a:lnTo>
                <a:close/>
                <a:moveTo>
                  <a:pt x="104" y="57"/>
                </a:moveTo>
                <a:cubicBezTo>
                  <a:pt x="84" y="49"/>
                  <a:pt x="84" y="49"/>
                  <a:pt x="84" y="49"/>
                </a:cubicBezTo>
                <a:cubicBezTo>
                  <a:pt x="84" y="25"/>
                  <a:pt x="84" y="25"/>
                  <a:pt x="84" y="25"/>
                </a:cubicBezTo>
                <a:cubicBezTo>
                  <a:pt x="84" y="22"/>
                  <a:pt x="82" y="21"/>
                  <a:pt x="80" y="20"/>
                </a:cubicBezTo>
                <a:cubicBezTo>
                  <a:pt x="80" y="20"/>
                  <a:pt x="79" y="20"/>
                  <a:pt x="79" y="20"/>
                </a:cubicBezTo>
                <a:cubicBezTo>
                  <a:pt x="77" y="20"/>
                  <a:pt x="76" y="20"/>
                  <a:pt x="75" y="22"/>
                </a:cubicBezTo>
                <a:cubicBezTo>
                  <a:pt x="52" y="60"/>
                  <a:pt x="52" y="60"/>
                  <a:pt x="52" y="60"/>
                </a:cubicBezTo>
                <a:cubicBezTo>
                  <a:pt x="52" y="61"/>
                  <a:pt x="51" y="62"/>
                  <a:pt x="52" y="64"/>
                </a:cubicBezTo>
                <a:cubicBezTo>
                  <a:pt x="52" y="65"/>
                  <a:pt x="53" y="66"/>
                  <a:pt x="54" y="66"/>
                </a:cubicBezTo>
                <a:cubicBezTo>
                  <a:pt x="75" y="75"/>
                  <a:pt x="75" y="75"/>
                  <a:pt x="75" y="75"/>
                </a:cubicBezTo>
                <a:cubicBezTo>
                  <a:pt x="75" y="99"/>
                  <a:pt x="75" y="99"/>
                  <a:pt x="75" y="99"/>
                </a:cubicBezTo>
                <a:cubicBezTo>
                  <a:pt x="75" y="101"/>
                  <a:pt x="77" y="103"/>
                  <a:pt x="78" y="103"/>
                </a:cubicBezTo>
                <a:cubicBezTo>
                  <a:pt x="79" y="103"/>
                  <a:pt x="79" y="103"/>
                  <a:pt x="79" y="103"/>
                </a:cubicBezTo>
                <a:cubicBezTo>
                  <a:pt x="80" y="103"/>
                  <a:pt x="82" y="103"/>
                  <a:pt x="83" y="101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106" y="62"/>
                  <a:pt x="107" y="61"/>
                  <a:pt x="106" y="60"/>
                </a:cubicBezTo>
                <a:cubicBezTo>
                  <a:pt x="106" y="59"/>
                  <a:pt x="105" y="58"/>
                  <a:pt x="104" y="57"/>
                </a:cubicBezTo>
                <a:close/>
                <a:moveTo>
                  <a:pt x="84" y="83"/>
                </a:moveTo>
                <a:cubicBezTo>
                  <a:pt x="84" y="71"/>
                  <a:pt x="84" y="71"/>
                  <a:pt x="84" y="71"/>
                </a:cubicBezTo>
                <a:cubicBezTo>
                  <a:pt x="84" y="68"/>
                  <a:pt x="83" y="67"/>
                  <a:pt x="81" y="66"/>
                </a:cubicBezTo>
                <a:cubicBezTo>
                  <a:pt x="63" y="59"/>
                  <a:pt x="63" y="59"/>
                  <a:pt x="63" y="59"/>
                </a:cubicBezTo>
                <a:cubicBezTo>
                  <a:pt x="75" y="40"/>
                  <a:pt x="75" y="40"/>
                  <a:pt x="75" y="40"/>
                </a:cubicBezTo>
                <a:cubicBezTo>
                  <a:pt x="75" y="52"/>
                  <a:pt x="75" y="52"/>
                  <a:pt x="75" y="52"/>
                </a:cubicBezTo>
                <a:cubicBezTo>
                  <a:pt x="75" y="54"/>
                  <a:pt x="76" y="56"/>
                  <a:pt x="77" y="56"/>
                </a:cubicBezTo>
                <a:cubicBezTo>
                  <a:pt x="95" y="64"/>
                  <a:pt x="95" y="64"/>
                  <a:pt x="95" y="64"/>
                </a:cubicBezTo>
                <a:lnTo>
                  <a:pt x="84" y="8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61BB161-8F16-4FC8-8B27-1FB71701B13F}"/>
              </a:ext>
            </a:extLst>
          </p:cNvPr>
          <p:cNvSpPr txBox="1"/>
          <p:nvPr/>
        </p:nvSpPr>
        <p:spPr>
          <a:xfrm>
            <a:off x="8285566" y="4822664"/>
            <a:ext cx="3200400" cy="337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i="0" dirty="0">
                <a:solidFill>
                  <a:srgbClr val="008200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Strategies</a:t>
            </a:r>
            <a:endParaRPr lang="en-US" sz="1600" dirty="0">
              <a:solidFill>
                <a:srgbClr val="008200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F0FD49F-7869-48C9-8EE0-1A625CD85524}"/>
              </a:ext>
            </a:extLst>
          </p:cNvPr>
          <p:cNvSpPr txBox="1"/>
          <p:nvPr/>
        </p:nvSpPr>
        <p:spPr>
          <a:xfrm>
            <a:off x="8285566" y="5124843"/>
            <a:ext cx="3200400" cy="29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sz="1000" b="0" i="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This slide is 100% editable. Adapt it to your needs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E92AF431-0CF4-4CE7-A1D9-5DA0412EAD41}"/>
              </a:ext>
            </a:extLst>
          </p:cNvPr>
          <p:cNvSpPr/>
          <p:nvPr/>
        </p:nvSpPr>
        <p:spPr>
          <a:xfrm>
            <a:off x="7267905" y="2634420"/>
            <a:ext cx="801142" cy="801142"/>
          </a:xfrm>
          <a:prstGeom prst="ellipse">
            <a:avLst/>
          </a:prstGeom>
          <a:solidFill>
            <a:srgbClr val="0082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5">
            <a:extLst>
              <a:ext uri="{FF2B5EF4-FFF2-40B4-BE49-F238E27FC236}">
                <a16:creationId xmlns:a16="http://schemas.microsoft.com/office/drawing/2014/main" id="{8FCB0C7F-A011-4D33-A757-2DF5B56C37DC}"/>
              </a:ext>
            </a:extLst>
          </p:cNvPr>
          <p:cNvSpPr>
            <a:spLocks noEditPoints="1"/>
          </p:cNvSpPr>
          <p:nvPr/>
        </p:nvSpPr>
        <p:spPr bwMode="auto">
          <a:xfrm>
            <a:off x="7476725" y="2850212"/>
            <a:ext cx="376530" cy="369557"/>
          </a:xfrm>
          <a:custGeom>
            <a:avLst/>
            <a:gdLst>
              <a:gd name="T0" fmla="*/ 146 w 162"/>
              <a:gd name="T1" fmla="*/ 0 h 159"/>
              <a:gd name="T2" fmla="*/ 107 w 162"/>
              <a:gd name="T3" fmla="*/ 9 h 159"/>
              <a:gd name="T4" fmla="*/ 57 w 162"/>
              <a:gd name="T5" fmla="*/ 45 h 159"/>
              <a:gd name="T6" fmla="*/ 1 w 162"/>
              <a:gd name="T7" fmla="*/ 83 h 159"/>
              <a:gd name="T8" fmla="*/ 6 w 162"/>
              <a:gd name="T9" fmla="*/ 90 h 159"/>
              <a:gd name="T10" fmla="*/ 31 w 162"/>
              <a:gd name="T11" fmla="*/ 85 h 159"/>
              <a:gd name="T12" fmla="*/ 33 w 162"/>
              <a:gd name="T13" fmla="*/ 90 h 159"/>
              <a:gd name="T14" fmla="*/ 15 w 162"/>
              <a:gd name="T15" fmla="*/ 108 h 159"/>
              <a:gd name="T16" fmla="*/ 14 w 162"/>
              <a:gd name="T17" fmla="*/ 127 h 159"/>
              <a:gd name="T18" fmla="*/ 11 w 162"/>
              <a:gd name="T19" fmla="*/ 149 h 159"/>
              <a:gd name="T20" fmla="*/ 22 w 162"/>
              <a:gd name="T21" fmla="*/ 150 h 159"/>
              <a:gd name="T22" fmla="*/ 44 w 162"/>
              <a:gd name="T23" fmla="*/ 137 h 159"/>
              <a:gd name="T24" fmla="*/ 55 w 162"/>
              <a:gd name="T25" fmla="*/ 146 h 159"/>
              <a:gd name="T26" fmla="*/ 69 w 162"/>
              <a:gd name="T27" fmla="*/ 127 h 159"/>
              <a:gd name="T28" fmla="*/ 70 w 162"/>
              <a:gd name="T29" fmla="*/ 151 h 159"/>
              <a:gd name="T30" fmla="*/ 75 w 162"/>
              <a:gd name="T31" fmla="*/ 159 h 159"/>
              <a:gd name="T32" fmla="*/ 95 w 162"/>
              <a:gd name="T33" fmla="*/ 145 h 159"/>
              <a:gd name="T34" fmla="*/ 131 w 162"/>
              <a:gd name="T35" fmla="*/ 86 h 159"/>
              <a:gd name="T36" fmla="*/ 160 w 162"/>
              <a:gd name="T37" fmla="*/ 15 h 159"/>
              <a:gd name="T38" fmla="*/ 32 w 162"/>
              <a:gd name="T39" fmla="*/ 75 h 159"/>
              <a:gd name="T40" fmla="*/ 22 w 162"/>
              <a:gd name="T41" fmla="*/ 72 h 159"/>
              <a:gd name="T42" fmla="*/ 39 w 162"/>
              <a:gd name="T43" fmla="*/ 75 h 159"/>
              <a:gd name="T44" fmla="*/ 29 w 162"/>
              <a:gd name="T45" fmla="*/ 136 h 159"/>
              <a:gd name="T46" fmla="*/ 25 w 162"/>
              <a:gd name="T47" fmla="*/ 132 h 159"/>
              <a:gd name="T48" fmla="*/ 37 w 162"/>
              <a:gd name="T49" fmla="*/ 131 h 159"/>
              <a:gd name="T50" fmla="*/ 55 w 162"/>
              <a:gd name="T51" fmla="*/ 134 h 159"/>
              <a:gd name="T52" fmla="*/ 37 w 162"/>
              <a:gd name="T53" fmla="*/ 101 h 159"/>
              <a:gd name="T54" fmla="*/ 55 w 162"/>
              <a:gd name="T55" fmla="*/ 134 h 159"/>
              <a:gd name="T56" fmla="*/ 86 w 162"/>
              <a:gd name="T57" fmla="*/ 123 h 159"/>
              <a:gd name="T58" fmla="*/ 85 w 162"/>
              <a:gd name="T59" fmla="*/ 142 h 159"/>
              <a:gd name="T60" fmla="*/ 43 w 162"/>
              <a:gd name="T61" fmla="*/ 92 h 159"/>
              <a:gd name="T62" fmla="*/ 135 w 162"/>
              <a:gd name="T63" fmla="*/ 65 h 159"/>
              <a:gd name="T64" fmla="*/ 151 w 162"/>
              <a:gd name="T65" fmla="*/ 16 h 159"/>
              <a:gd name="T66" fmla="*/ 105 w 162"/>
              <a:gd name="T67" fmla="*/ 21 h 159"/>
              <a:gd name="T68" fmla="*/ 149 w 162"/>
              <a:gd name="T69" fmla="*/ 12 h 159"/>
              <a:gd name="T70" fmla="*/ 78 w 162"/>
              <a:gd name="T71" fmla="*/ 53 h 159"/>
              <a:gd name="T72" fmla="*/ 93 w 162"/>
              <a:gd name="T73" fmla="*/ 89 h 159"/>
              <a:gd name="T74" fmla="*/ 107 w 162"/>
              <a:gd name="T75" fmla="*/ 53 h 159"/>
              <a:gd name="T76" fmla="*/ 78 w 162"/>
              <a:gd name="T77" fmla="*/ 53 h 159"/>
              <a:gd name="T78" fmla="*/ 101 w 162"/>
              <a:gd name="T79" fmla="*/ 75 h 159"/>
              <a:gd name="T80" fmla="*/ 85 w 162"/>
              <a:gd name="T81" fmla="*/ 75 h 159"/>
              <a:gd name="T82" fmla="*/ 93 w 162"/>
              <a:gd name="T83" fmla="*/ 57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62" h="159">
                <a:moveTo>
                  <a:pt x="157" y="5"/>
                </a:moveTo>
                <a:cubicBezTo>
                  <a:pt x="154" y="1"/>
                  <a:pt x="150" y="0"/>
                  <a:pt x="146" y="0"/>
                </a:cubicBezTo>
                <a:cubicBezTo>
                  <a:pt x="145" y="0"/>
                  <a:pt x="145" y="0"/>
                  <a:pt x="144" y="0"/>
                </a:cubicBezTo>
                <a:cubicBezTo>
                  <a:pt x="131" y="1"/>
                  <a:pt x="119" y="4"/>
                  <a:pt x="107" y="9"/>
                </a:cubicBezTo>
                <a:cubicBezTo>
                  <a:pt x="95" y="13"/>
                  <a:pt x="84" y="20"/>
                  <a:pt x="74" y="28"/>
                </a:cubicBezTo>
                <a:cubicBezTo>
                  <a:pt x="68" y="33"/>
                  <a:pt x="62" y="39"/>
                  <a:pt x="57" y="45"/>
                </a:cubicBezTo>
                <a:cubicBezTo>
                  <a:pt x="41" y="46"/>
                  <a:pt x="26" y="53"/>
                  <a:pt x="15" y="64"/>
                </a:cubicBezTo>
                <a:cubicBezTo>
                  <a:pt x="9" y="69"/>
                  <a:pt x="5" y="76"/>
                  <a:pt x="1" y="83"/>
                </a:cubicBezTo>
                <a:cubicBezTo>
                  <a:pt x="0" y="85"/>
                  <a:pt x="1" y="87"/>
                  <a:pt x="2" y="89"/>
                </a:cubicBezTo>
                <a:cubicBezTo>
                  <a:pt x="3" y="90"/>
                  <a:pt x="5" y="90"/>
                  <a:pt x="6" y="90"/>
                </a:cubicBezTo>
                <a:cubicBezTo>
                  <a:pt x="7" y="90"/>
                  <a:pt x="7" y="90"/>
                  <a:pt x="8" y="90"/>
                </a:cubicBezTo>
                <a:cubicBezTo>
                  <a:pt x="15" y="86"/>
                  <a:pt x="24" y="85"/>
                  <a:pt x="31" y="85"/>
                </a:cubicBezTo>
                <a:cubicBezTo>
                  <a:pt x="32" y="85"/>
                  <a:pt x="33" y="85"/>
                  <a:pt x="34" y="85"/>
                </a:cubicBezTo>
                <a:cubicBezTo>
                  <a:pt x="34" y="87"/>
                  <a:pt x="33" y="88"/>
                  <a:pt x="33" y="90"/>
                </a:cubicBezTo>
                <a:cubicBezTo>
                  <a:pt x="16" y="100"/>
                  <a:pt x="16" y="100"/>
                  <a:pt x="16" y="100"/>
                </a:cubicBezTo>
                <a:cubicBezTo>
                  <a:pt x="13" y="102"/>
                  <a:pt x="12" y="106"/>
                  <a:pt x="15" y="108"/>
                </a:cubicBezTo>
                <a:cubicBezTo>
                  <a:pt x="22" y="116"/>
                  <a:pt x="22" y="116"/>
                  <a:pt x="22" y="116"/>
                </a:cubicBezTo>
                <a:cubicBezTo>
                  <a:pt x="20" y="119"/>
                  <a:pt x="17" y="123"/>
                  <a:pt x="14" y="127"/>
                </a:cubicBezTo>
                <a:cubicBezTo>
                  <a:pt x="12" y="132"/>
                  <a:pt x="10" y="135"/>
                  <a:pt x="9" y="137"/>
                </a:cubicBezTo>
                <a:cubicBezTo>
                  <a:pt x="8" y="143"/>
                  <a:pt x="8" y="146"/>
                  <a:pt x="11" y="149"/>
                </a:cubicBezTo>
                <a:cubicBezTo>
                  <a:pt x="13" y="150"/>
                  <a:pt x="15" y="151"/>
                  <a:pt x="17" y="151"/>
                </a:cubicBezTo>
                <a:cubicBezTo>
                  <a:pt x="18" y="151"/>
                  <a:pt x="20" y="150"/>
                  <a:pt x="22" y="150"/>
                </a:cubicBezTo>
                <a:cubicBezTo>
                  <a:pt x="25" y="149"/>
                  <a:pt x="28" y="147"/>
                  <a:pt x="32" y="145"/>
                </a:cubicBezTo>
                <a:cubicBezTo>
                  <a:pt x="36" y="143"/>
                  <a:pt x="40" y="140"/>
                  <a:pt x="44" y="137"/>
                </a:cubicBezTo>
                <a:cubicBezTo>
                  <a:pt x="51" y="145"/>
                  <a:pt x="51" y="145"/>
                  <a:pt x="51" y="145"/>
                </a:cubicBezTo>
                <a:cubicBezTo>
                  <a:pt x="52" y="146"/>
                  <a:pt x="54" y="146"/>
                  <a:pt x="55" y="146"/>
                </a:cubicBezTo>
                <a:cubicBezTo>
                  <a:pt x="57" y="146"/>
                  <a:pt x="58" y="145"/>
                  <a:pt x="59" y="144"/>
                </a:cubicBezTo>
                <a:cubicBezTo>
                  <a:pt x="69" y="127"/>
                  <a:pt x="69" y="127"/>
                  <a:pt x="69" y="127"/>
                </a:cubicBezTo>
                <a:cubicBezTo>
                  <a:pt x="71" y="126"/>
                  <a:pt x="73" y="126"/>
                  <a:pt x="75" y="125"/>
                </a:cubicBezTo>
                <a:cubicBezTo>
                  <a:pt x="75" y="133"/>
                  <a:pt x="74" y="143"/>
                  <a:pt x="70" y="151"/>
                </a:cubicBezTo>
                <a:cubicBezTo>
                  <a:pt x="69" y="153"/>
                  <a:pt x="69" y="155"/>
                  <a:pt x="71" y="157"/>
                </a:cubicBezTo>
                <a:cubicBezTo>
                  <a:pt x="72" y="158"/>
                  <a:pt x="73" y="159"/>
                  <a:pt x="75" y="159"/>
                </a:cubicBezTo>
                <a:cubicBezTo>
                  <a:pt x="75" y="159"/>
                  <a:pt x="76" y="158"/>
                  <a:pt x="77" y="158"/>
                </a:cubicBezTo>
                <a:cubicBezTo>
                  <a:pt x="83" y="155"/>
                  <a:pt x="90" y="150"/>
                  <a:pt x="95" y="145"/>
                </a:cubicBezTo>
                <a:cubicBezTo>
                  <a:pt x="107" y="133"/>
                  <a:pt x="114" y="118"/>
                  <a:pt x="115" y="103"/>
                </a:cubicBezTo>
                <a:cubicBezTo>
                  <a:pt x="121" y="98"/>
                  <a:pt x="127" y="92"/>
                  <a:pt x="131" y="86"/>
                </a:cubicBezTo>
                <a:cubicBezTo>
                  <a:pt x="140" y="75"/>
                  <a:pt x="146" y="65"/>
                  <a:pt x="151" y="53"/>
                </a:cubicBezTo>
                <a:cubicBezTo>
                  <a:pt x="156" y="41"/>
                  <a:pt x="159" y="28"/>
                  <a:pt x="160" y="15"/>
                </a:cubicBezTo>
                <a:cubicBezTo>
                  <a:pt x="162" y="13"/>
                  <a:pt x="160" y="8"/>
                  <a:pt x="157" y="5"/>
                </a:cubicBezTo>
                <a:close/>
                <a:moveTo>
                  <a:pt x="32" y="75"/>
                </a:moveTo>
                <a:cubicBezTo>
                  <a:pt x="28" y="75"/>
                  <a:pt x="23" y="75"/>
                  <a:pt x="19" y="76"/>
                </a:cubicBezTo>
                <a:cubicBezTo>
                  <a:pt x="20" y="75"/>
                  <a:pt x="21" y="73"/>
                  <a:pt x="22" y="72"/>
                </a:cubicBezTo>
                <a:cubicBezTo>
                  <a:pt x="30" y="65"/>
                  <a:pt x="38" y="59"/>
                  <a:pt x="48" y="57"/>
                </a:cubicBezTo>
                <a:cubicBezTo>
                  <a:pt x="45" y="63"/>
                  <a:pt x="41" y="69"/>
                  <a:pt x="39" y="75"/>
                </a:cubicBezTo>
                <a:cubicBezTo>
                  <a:pt x="37" y="75"/>
                  <a:pt x="34" y="75"/>
                  <a:pt x="32" y="75"/>
                </a:cubicBezTo>
                <a:close/>
                <a:moveTo>
                  <a:pt x="29" y="136"/>
                </a:moveTo>
                <a:cubicBezTo>
                  <a:pt x="25" y="138"/>
                  <a:pt x="22" y="140"/>
                  <a:pt x="21" y="140"/>
                </a:cubicBezTo>
                <a:cubicBezTo>
                  <a:pt x="22" y="138"/>
                  <a:pt x="23" y="136"/>
                  <a:pt x="25" y="132"/>
                </a:cubicBezTo>
                <a:cubicBezTo>
                  <a:pt x="27" y="129"/>
                  <a:pt x="29" y="126"/>
                  <a:pt x="30" y="124"/>
                </a:cubicBezTo>
                <a:cubicBezTo>
                  <a:pt x="37" y="131"/>
                  <a:pt x="37" y="131"/>
                  <a:pt x="37" y="131"/>
                </a:cubicBezTo>
                <a:cubicBezTo>
                  <a:pt x="35" y="132"/>
                  <a:pt x="32" y="134"/>
                  <a:pt x="29" y="136"/>
                </a:cubicBezTo>
                <a:close/>
                <a:moveTo>
                  <a:pt x="55" y="134"/>
                </a:moveTo>
                <a:cubicBezTo>
                  <a:pt x="27" y="106"/>
                  <a:pt x="27" y="106"/>
                  <a:pt x="27" y="106"/>
                </a:cubicBezTo>
                <a:cubicBezTo>
                  <a:pt x="37" y="101"/>
                  <a:pt x="37" y="101"/>
                  <a:pt x="37" y="101"/>
                </a:cubicBezTo>
                <a:cubicBezTo>
                  <a:pt x="61" y="125"/>
                  <a:pt x="61" y="125"/>
                  <a:pt x="61" y="125"/>
                </a:cubicBezTo>
                <a:lnTo>
                  <a:pt x="55" y="134"/>
                </a:lnTo>
                <a:close/>
                <a:moveTo>
                  <a:pt x="85" y="142"/>
                </a:moveTo>
                <a:cubicBezTo>
                  <a:pt x="87" y="135"/>
                  <a:pt x="87" y="129"/>
                  <a:pt x="86" y="123"/>
                </a:cubicBezTo>
                <a:cubicBezTo>
                  <a:pt x="93" y="120"/>
                  <a:pt x="99" y="117"/>
                  <a:pt x="104" y="113"/>
                </a:cubicBezTo>
                <a:cubicBezTo>
                  <a:pt x="101" y="124"/>
                  <a:pt x="95" y="135"/>
                  <a:pt x="85" y="142"/>
                </a:cubicBezTo>
                <a:close/>
                <a:moveTo>
                  <a:pt x="69" y="118"/>
                </a:moveTo>
                <a:cubicBezTo>
                  <a:pt x="43" y="92"/>
                  <a:pt x="43" y="92"/>
                  <a:pt x="43" y="92"/>
                </a:cubicBezTo>
                <a:cubicBezTo>
                  <a:pt x="52" y="64"/>
                  <a:pt x="71" y="40"/>
                  <a:pt x="96" y="25"/>
                </a:cubicBezTo>
                <a:cubicBezTo>
                  <a:pt x="135" y="65"/>
                  <a:pt x="135" y="65"/>
                  <a:pt x="135" y="65"/>
                </a:cubicBezTo>
                <a:cubicBezTo>
                  <a:pt x="121" y="90"/>
                  <a:pt x="97" y="109"/>
                  <a:pt x="69" y="118"/>
                </a:cubicBezTo>
                <a:close/>
                <a:moveTo>
                  <a:pt x="151" y="16"/>
                </a:moveTo>
                <a:cubicBezTo>
                  <a:pt x="150" y="30"/>
                  <a:pt x="146" y="43"/>
                  <a:pt x="140" y="55"/>
                </a:cubicBezTo>
                <a:cubicBezTo>
                  <a:pt x="105" y="21"/>
                  <a:pt x="105" y="21"/>
                  <a:pt x="105" y="21"/>
                </a:cubicBezTo>
                <a:cubicBezTo>
                  <a:pt x="117" y="15"/>
                  <a:pt x="131" y="12"/>
                  <a:pt x="145" y="11"/>
                </a:cubicBezTo>
                <a:cubicBezTo>
                  <a:pt x="146" y="11"/>
                  <a:pt x="148" y="11"/>
                  <a:pt x="149" y="12"/>
                </a:cubicBezTo>
                <a:cubicBezTo>
                  <a:pt x="150" y="13"/>
                  <a:pt x="151" y="15"/>
                  <a:pt x="151" y="16"/>
                </a:cubicBezTo>
                <a:close/>
                <a:moveTo>
                  <a:pt x="78" y="53"/>
                </a:moveTo>
                <a:cubicBezTo>
                  <a:pt x="70" y="61"/>
                  <a:pt x="70" y="75"/>
                  <a:pt x="78" y="83"/>
                </a:cubicBezTo>
                <a:cubicBezTo>
                  <a:pt x="82" y="87"/>
                  <a:pt x="87" y="89"/>
                  <a:pt x="93" y="89"/>
                </a:cubicBezTo>
                <a:cubicBezTo>
                  <a:pt x="98" y="89"/>
                  <a:pt x="103" y="87"/>
                  <a:pt x="107" y="83"/>
                </a:cubicBezTo>
                <a:cubicBezTo>
                  <a:pt x="115" y="75"/>
                  <a:pt x="115" y="61"/>
                  <a:pt x="107" y="53"/>
                </a:cubicBezTo>
                <a:cubicBezTo>
                  <a:pt x="103" y="49"/>
                  <a:pt x="98" y="47"/>
                  <a:pt x="93" y="47"/>
                </a:cubicBezTo>
                <a:cubicBezTo>
                  <a:pt x="88" y="47"/>
                  <a:pt x="82" y="49"/>
                  <a:pt x="78" y="53"/>
                </a:cubicBezTo>
                <a:close/>
                <a:moveTo>
                  <a:pt x="101" y="60"/>
                </a:moveTo>
                <a:cubicBezTo>
                  <a:pt x="105" y="65"/>
                  <a:pt x="105" y="71"/>
                  <a:pt x="101" y="75"/>
                </a:cubicBezTo>
                <a:cubicBezTo>
                  <a:pt x="99" y="77"/>
                  <a:pt x="96" y="78"/>
                  <a:pt x="93" y="78"/>
                </a:cubicBezTo>
                <a:cubicBezTo>
                  <a:pt x="90" y="78"/>
                  <a:pt x="87" y="77"/>
                  <a:pt x="85" y="75"/>
                </a:cubicBezTo>
                <a:cubicBezTo>
                  <a:pt x="81" y="71"/>
                  <a:pt x="81" y="64"/>
                  <a:pt x="85" y="60"/>
                </a:cubicBezTo>
                <a:cubicBezTo>
                  <a:pt x="87" y="58"/>
                  <a:pt x="90" y="57"/>
                  <a:pt x="93" y="57"/>
                </a:cubicBezTo>
                <a:cubicBezTo>
                  <a:pt x="96" y="57"/>
                  <a:pt x="99" y="58"/>
                  <a:pt x="101" y="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E4310C0-A50D-4F12-AD68-390B8794E6CF}"/>
              </a:ext>
            </a:extLst>
          </p:cNvPr>
          <p:cNvSpPr txBox="1"/>
          <p:nvPr/>
        </p:nvSpPr>
        <p:spPr>
          <a:xfrm>
            <a:off x="8285566" y="2619214"/>
            <a:ext cx="3200400" cy="337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i="0" dirty="0">
                <a:solidFill>
                  <a:srgbClr val="008200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Mission</a:t>
            </a:r>
            <a:endParaRPr lang="en-US" sz="1600" dirty="0">
              <a:solidFill>
                <a:srgbClr val="008200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A9C332B-5E4D-4534-A8B3-B415B03B2AEF}"/>
              </a:ext>
            </a:extLst>
          </p:cNvPr>
          <p:cNvSpPr txBox="1"/>
          <p:nvPr/>
        </p:nvSpPr>
        <p:spPr>
          <a:xfrm>
            <a:off x="8285566" y="2921393"/>
            <a:ext cx="3200400" cy="52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sz="1000" b="0" i="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This slide is 100% editable. Adapt it to your needs and capture your audience’s attention.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840B0160-836F-0C96-152B-C608C79679D7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6" name="Imagen 5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6718E087-F0CD-72E8-BC69-5315F30E37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65738377-A4AD-817F-C03F-27ABED5D66F5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47A28D2A-2859-F58E-B5CE-A5C9B96105E5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186323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2238375" y="2519054"/>
            <a:ext cx="4930173" cy="1433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“Creativity is a highfalutin word for the work I have to do between  now and Tuesday.”</a:t>
            </a:r>
            <a:endParaRPr lang="en-ID" sz="2000" dirty="0">
              <a:solidFill>
                <a:schemeClr val="tx1">
                  <a:lumMod val="85000"/>
                  <a:lumOff val="1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176003" y="4044780"/>
            <a:ext cx="2527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–Ray Kroc</a:t>
            </a:r>
            <a:endParaRPr lang="en-ID" sz="2400" b="1" dirty="0">
              <a:solidFill>
                <a:schemeClr val="tx1">
                  <a:lumMod val="85000"/>
                  <a:lumOff val="1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104984" y="2355425"/>
            <a:ext cx="1071019" cy="1073575"/>
          </a:xfrm>
          <a:prstGeom prst="ellipse">
            <a:avLst/>
          </a:prstGeom>
          <a:solidFill>
            <a:srgbClr val="008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6600"/>
              </a:solidFill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1425080" y="2653197"/>
            <a:ext cx="521406" cy="478030"/>
            <a:chOff x="3830638" y="6626225"/>
            <a:chExt cx="915987" cy="839787"/>
          </a:xfrm>
          <a:solidFill>
            <a:schemeClr val="bg1"/>
          </a:solidFill>
        </p:grpSpPr>
        <p:sp>
          <p:nvSpPr>
            <p:cNvPr id="54" name="Freeform 66"/>
            <p:cNvSpPr>
              <a:spLocks noEditPoints="1"/>
            </p:cNvSpPr>
            <p:nvPr/>
          </p:nvSpPr>
          <p:spPr bwMode="auto">
            <a:xfrm>
              <a:off x="4084638" y="7270750"/>
              <a:ext cx="230187" cy="55562"/>
            </a:xfrm>
            <a:custGeom>
              <a:avLst/>
              <a:gdLst>
                <a:gd name="T0" fmla="*/ 109 w 123"/>
                <a:gd name="T1" fmla="*/ 0 h 29"/>
                <a:gd name="T2" fmla="*/ 14 w 123"/>
                <a:gd name="T3" fmla="*/ 0 h 29"/>
                <a:gd name="T4" fmla="*/ 0 w 123"/>
                <a:gd name="T5" fmla="*/ 14 h 29"/>
                <a:gd name="T6" fmla="*/ 14 w 123"/>
                <a:gd name="T7" fmla="*/ 29 h 29"/>
                <a:gd name="T8" fmla="*/ 109 w 123"/>
                <a:gd name="T9" fmla="*/ 29 h 29"/>
                <a:gd name="T10" fmla="*/ 123 w 123"/>
                <a:gd name="T11" fmla="*/ 14 h 29"/>
                <a:gd name="T12" fmla="*/ 109 w 123"/>
                <a:gd name="T13" fmla="*/ 0 h 29"/>
                <a:gd name="T14" fmla="*/ 109 w 123"/>
                <a:gd name="T15" fmla="*/ 0 h 29"/>
                <a:gd name="T16" fmla="*/ 109 w 123"/>
                <a:gd name="T1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29">
                  <a:moveTo>
                    <a:pt x="109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7" y="0"/>
                    <a:pt x="0" y="6"/>
                    <a:pt x="0" y="14"/>
                  </a:cubicBezTo>
                  <a:cubicBezTo>
                    <a:pt x="0" y="22"/>
                    <a:pt x="7" y="29"/>
                    <a:pt x="14" y="29"/>
                  </a:cubicBezTo>
                  <a:cubicBezTo>
                    <a:pt x="109" y="29"/>
                    <a:pt x="109" y="29"/>
                    <a:pt x="109" y="29"/>
                  </a:cubicBezTo>
                  <a:cubicBezTo>
                    <a:pt x="117" y="29"/>
                    <a:pt x="123" y="22"/>
                    <a:pt x="123" y="14"/>
                  </a:cubicBezTo>
                  <a:cubicBezTo>
                    <a:pt x="123" y="7"/>
                    <a:pt x="117" y="0"/>
                    <a:pt x="109" y="0"/>
                  </a:cubicBezTo>
                  <a:close/>
                  <a:moveTo>
                    <a:pt x="109" y="0"/>
                  </a:moveTo>
                  <a:cubicBezTo>
                    <a:pt x="109" y="0"/>
                    <a:pt x="109" y="0"/>
                    <a:pt x="10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67"/>
            <p:cNvSpPr>
              <a:spLocks noEditPoints="1"/>
            </p:cNvSpPr>
            <p:nvPr/>
          </p:nvSpPr>
          <p:spPr bwMode="auto">
            <a:xfrm>
              <a:off x="3946525" y="6951663"/>
              <a:ext cx="439737" cy="52387"/>
            </a:xfrm>
            <a:custGeom>
              <a:avLst/>
              <a:gdLst>
                <a:gd name="T0" fmla="*/ 14 w 235"/>
                <a:gd name="T1" fmla="*/ 28 h 28"/>
                <a:gd name="T2" fmla="*/ 221 w 235"/>
                <a:gd name="T3" fmla="*/ 28 h 28"/>
                <a:gd name="T4" fmla="*/ 235 w 235"/>
                <a:gd name="T5" fmla="*/ 14 h 28"/>
                <a:gd name="T6" fmla="*/ 221 w 235"/>
                <a:gd name="T7" fmla="*/ 0 h 28"/>
                <a:gd name="T8" fmla="*/ 14 w 235"/>
                <a:gd name="T9" fmla="*/ 0 h 28"/>
                <a:gd name="T10" fmla="*/ 0 w 235"/>
                <a:gd name="T11" fmla="*/ 14 h 28"/>
                <a:gd name="T12" fmla="*/ 14 w 235"/>
                <a:gd name="T13" fmla="*/ 28 h 28"/>
                <a:gd name="T14" fmla="*/ 14 w 235"/>
                <a:gd name="T15" fmla="*/ 28 h 28"/>
                <a:gd name="T16" fmla="*/ 14 w 235"/>
                <a:gd name="T1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28">
                  <a:moveTo>
                    <a:pt x="14" y="28"/>
                  </a:moveTo>
                  <a:cubicBezTo>
                    <a:pt x="221" y="28"/>
                    <a:pt x="221" y="28"/>
                    <a:pt x="221" y="28"/>
                  </a:cubicBezTo>
                  <a:cubicBezTo>
                    <a:pt x="229" y="28"/>
                    <a:pt x="235" y="22"/>
                    <a:pt x="235" y="14"/>
                  </a:cubicBezTo>
                  <a:cubicBezTo>
                    <a:pt x="235" y="6"/>
                    <a:pt x="229" y="0"/>
                    <a:pt x="221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22"/>
                    <a:pt x="6" y="28"/>
                    <a:pt x="14" y="28"/>
                  </a:cubicBezTo>
                  <a:close/>
                  <a:moveTo>
                    <a:pt x="14" y="28"/>
                  </a:moveTo>
                  <a:cubicBezTo>
                    <a:pt x="14" y="28"/>
                    <a:pt x="14" y="28"/>
                    <a:pt x="14" y="2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68"/>
            <p:cNvSpPr>
              <a:spLocks noEditPoints="1"/>
            </p:cNvSpPr>
            <p:nvPr/>
          </p:nvSpPr>
          <p:spPr bwMode="auto">
            <a:xfrm>
              <a:off x="3946525" y="7077075"/>
              <a:ext cx="439737" cy="52387"/>
            </a:xfrm>
            <a:custGeom>
              <a:avLst/>
              <a:gdLst>
                <a:gd name="T0" fmla="*/ 235 w 235"/>
                <a:gd name="T1" fmla="*/ 14 h 28"/>
                <a:gd name="T2" fmla="*/ 221 w 235"/>
                <a:gd name="T3" fmla="*/ 0 h 28"/>
                <a:gd name="T4" fmla="*/ 14 w 235"/>
                <a:gd name="T5" fmla="*/ 0 h 28"/>
                <a:gd name="T6" fmla="*/ 0 w 235"/>
                <a:gd name="T7" fmla="*/ 14 h 28"/>
                <a:gd name="T8" fmla="*/ 14 w 235"/>
                <a:gd name="T9" fmla="*/ 28 h 28"/>
                <a:gd name="T10" fmla="*/ 221 w 235"/>
                <a:gd name="T11" fmla="*/ 28 h 28"/>
                <a:gd name="T12" fmla="*/ 235 w 235"/>
                <a:gd name="T13" fmla="*/ 14 h 28"/>
                <a:gd name="T14" fmla="*/ 235 w 235"/>
                <a:gd name="T15" fmla="*/ 14 h 28"/>
                <a:gd name="T16" fmla="*/ 235 w 235"/>
                <a:gd name="T17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5" h="28">
                  <a:moveTo>
                    <a:pt x="235" y="14"/>
                  </a:moveTo>
                  <a:cubicBezTo>
                    <a:pt x="235" y="6"/>
                    <a:pt x="229" y="0"/>
                    <a:pt x="221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22"/>
                    <a:pt x="6" y="28"/>
                    <a:pt x="14" y="28"/>
                  </a:cubicBezTo>
                  <a:cubicBezTo>
                    <a:pt x="221" y="28"/>
                    <a:pt x="221" y="28"/>
                    <a:pt x="221" y="28"/>
                  </a:cubicBezTo>
                  <a:cubicBezTo>
                    <a:pt x="229" y="28"/>
                    <a:pt x="235" y="22"/>
                    <a:pt x="235" y="14"/>
                  </a:cubicBezTo>
                  <a:close/>
                  <a:moveTo>
                    <a:pt x="235" y="14"/>
                  </a:moveTo>
                  <a:cubicBezTo>
                    <a:pt x="235" y="14"/>
                    <a:pt x="235" y="14"/>
                    <a:pt x="235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69"/>
            <p:cNvSpPr>
              <a:spLocks noEditPoints="1"/>
            </p:cNvSpPr>
            <p:nvPr/>
          </p:nvSpPr>
          <p:spPr bwMode="auto">
            <a:xfrm>
              <a:off x="3830638" y="6626225"/>
              <a:ext cx="915987" cy="839787"/>
            </a:xfrm>
            <a:custGeom>
              <a:avLst/>
              <a:gdLst>
                <a:gd name="T0" fmla="*/ 488 w 489"/>
                <a:gd name="T1" fmla="*/ 72 h 449"/>
                <a:gd name="T2" fmla="*/ 476 w 489"/>
                <a:gd name="T3" fmla="*/ 58 h 449"/>
                <a:gd name="T4" fmla="*/ 453 w 489"/>
                <a:gd name="T5" fmla="*/ 45 h 449"/>
                <a:gd name="T6" fmla="*/ 442 w 489"/>
                <a:gd name="T7" fmla="*/ 42 h 449"/>
                <a:gd name="T8" fmla="*/ 421 w 489"/>
                <a:gd name="T9" fmla="*/ 54 h 449"/>
                <a:gd name="T10" fmla="*/ 357 w 489"/>
                <a:gd name="T11" fmla="*/ 162 h 449"/>
                <a:gd name="T12" fmla="*/ 357 w 489"/>
                <a:gd name="T13" fmla="*/ 132 h 449"/>
                <a:gd name="T14" fmla="*/ 340 w 489"/>
                <a:gd name="T15" fmla="*/ 89 h 449"/>
                <a:gd name="T16" fmla="*/ 268 w 489"/>
                <a:gd name="T17" fmla="*/ 18 h 449"/>
                <a:gd name="T18" fmla="*/ 225 w 489"/>
                <a:gd name="T19" fmla="*/ 0 h 449"/>
                <a:gd name="T20" fmla="*/ 33 w 489"/>
                <a:gd name="T21" fmla="*/ 0 h 449"/>
                <a:gd name="T22" fmla="*/ 0 w 489"/>
                <a:gd name="T23" fmla="*/ 34 h 449"/>
                <a:gd name="T24" fmla="*/ 0 w 489"/>
                <a:gd name="T25" fmla="*/ 416 h 449"/>
                <a:gd name="T26" fmla="*/ 33 w 489"/>
                <a:gd name="T27" fmla="*/ 449 h 449"/>
                <a:gd name="T28" fmla="*/ 324 w 489"/>
                <a:gd name="T29" fmla="*/ 449 h 449"/>
                <a:gd name="T30" fmla="*/ 357 w 489"/>
                <a:gd name="T31" fmla="*/ 416 h 449"/>
                <a:gd name="T32" fmla="*/ 357 w 489"/>
                <a:gd name="T33" fmla="*/ 306 h 449"/>
                <a:gd name="T34" fmla="*/ 485 w 489"/>
                <a:gd name="T35" fmla="*/ 90 h 449"/>
                <a:gd name="T36" fmla="*/ 488 w 489"/>
                <a:gd name="T37" fmla="*/ 72 h 449"/>
                <a:gd name="T38" fmla="*/ 443 w 489"/>
                <a:gd name="T39" fmla="*/ 72 h 449"/>
                <a:gd name="T40" fmla="*/ 458 w 489"/>
                <a:gd name="T41" fmla="*/ 80 h 449"/>
                <a:gd name="T42" fmla="*/ 444 w 489"/>
                <a:gd name="T43" fmla="*/ 104 h 449"/>
                <a:gd name="T44" fmla="*/ 429 w 489"/>
                <a:gd name="T45" fmla="*/ 95 h 449"/>
                <a:gd name="T46" fmla="*/ 443 w 489"/>
                <a:gd name="T47" fmla="*/ 72 h 449"/>
                <a:gd name="T48" fmla="*/ 315 w 489"/>
                <a:gd name="T49" fmla="*/ 322 h 449"/>
                <a:gd name="T50" fmla="*/ 307 w 489"/>
                <a:gd name="T51" fmla="*/ 330 h 449"/>
                <a:gd name="T52" fmla="*/ 298 w 489"/>
                <a:gd name="T53" fmla="*/ 335 h 449"/>
                <a:gd name="T54" fmla="*/ 297 w 489"/>
                <a:gd name="T55" fmla="*/ 324 h 449"/>
                <a:gd name="T56" fmla="*/ 300 w 489"/>
                <a:gd name="T57" fmla="*/ 314 h 449"/>
                <a:gd name="T58" fmla="*/ 415 w 489"/>
                <a:gd name="T59" fmla="*/ 120 h 449"/>
                <a:gd name="T60" fmla="*/ 430 w 489"/>
                <a:gd name="T61" fmla="*/ 128 h 449"/>
                <a:gd name="T62" fmla="*/ 315 w 489"/>
                <a:gd name="T63" fmla="*/ 322 h 449"/>
                <a:gd name="T64" fmla="*/ 317 w 489"/>
                <a:gd name="T65" fmla="*/ 107 h 449"/>
                <a:gd name="T66" fmla="*/ 260 w 489"/>
                <a:gd name="T67" fmla="*/ 107 h 449"/>
                <a:gd name="T68" fmla="*/ 255 w 489"/>
                <a:gd name="T69" fmla="*/ 102 h 449"/>
                <a:gd name="T70" fmla="*/ 255 w 489"/>
                <a:gd name="T71" fmla="*/ 45 h 449"/>
                <a:gd name="T72" fmla="*/ 317 w 489"/>
                <a:gd name="T73" fmla="*/ 107 h 449"/>
                <a:gd name="T74" fmla="*/ 324 w 489"/>
                <a:gd name="T75" fmla="*/ 420 h 449"/>
                <a:gd name="T76" fmla="*/ 33 w 489"/>
                <a:gd name="T77" fmla="*/ 420 h 449"/>
                <a:gd name="T78" fmla="*/ 29 w 489"/>
                <a:gd name="T79" fmla="*/ 416 h 449"/>
                <a:gd name="T80" fmla="*/ 29 w 489"/>
                <a:gd name="T81" fmla="*/ 34 h 449"/>
                <a:gd name="T82" fmla="*/ 33 w 489"/>
                <a:gd name="T83" fmla="*/ 29 h 449"/>
                <a:gd name="T84" fmla="*/ 225 w 489"/>
                <a:gd name="T85" fmla="*/ 29 h 449"/>
                <a:gd name="T86" fmla="*/ 226 w 489"/>
                <a:gd name="T87" fmla="*/ 29 h 449"/>
                <a:gd name="T88" fmla="*/ 226 w 489"/>
                <a:gd name="T89" fmla="*/ 102 h 449"/>
                <a:gd name="T90" fmla="*/ 260 w 489"/>
                <a:gd name="T91" fmla="*/ 135 h 449"/>
                <a:gd name="T92" fmla="*/ 329 w 489"/>
                <a:gd name="T93" fmla="*/ 135 h 449"/>
                <a:gd name="T94" fmla="*/ 329 w 489"/>
                <a:gd name="T95" fmla="*/ 209 h 449"/>
                <a:gd name="T96" fmla="*/ 329 w 489"/>
                <a:gd name="T97" fmla="*/ 209 h 449"/>
                <a:gd name="T98" fmla="*/ 276 w 489"/>
                <a:gd name="T99" fmla="*/ 300 h 449"/>
                <a:gd name="T100" fmla="*/ 269 w 489"/>
                <a:gd name="T101" fmla="*/ 325 h 449"/>
                <a:gd name="T102" fmla="*/ 270 w 489"/>
                <a:gd name="T103" fmla="*/ 350 h 449"/>
                <a:gd name="T104" fmla="*/ 289 w 489"/>
                <a:gd name="T105" fmla="*/ 370 h 449"/>
                <a:gd name="T106" fmla="*/ 300 w 489"/>
                <a:gd name="T107" fmla="*/ 367 h 449"/>
                <a:gd name="T108" fmla="*/ 321 w 489"/>
                <a:gd name="T109" fmla="*/ 354 h 449"/>
                <a:gd name="T110" fmla="*/ 329 w 489"/>
                <a:gd name="T111" fmla="*/ 349 h 449"/>
                <a:gd name="T112" fmla="*/ 329 w 489"/>
                <a:gd name="T113" fmla="*/ 416 h 449"/>
                <a:gd name="T114" fmla="*/ 324 w 489"/>
                <a:gd name="T115" fmla="*/ 420 h 449"/>
                <a:gd name="T116" fmla="*/ 324 w 489"/>
                <a:gd name="T117" fmla="*/ 420 h 449"/>
                <a:gd name="T118" fmla="*/ 324 w 489"/>
                <a:gd name="T119" fmla="*/ 42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89" h="449">
                  <a:moveTo>
                    <a:pt x="488" y="72"/>
                  </a:moveTo>
                  <a:cubicBezTo>
                    <a:pt x="486" y="66"/>
                    <a:pt x="482" y="61"/>
                    <a:pt x="476" y="58"/>
                  </a:cubicBezTo>
                  <a:cubicBezTo>
                    <a:pt x="453" y="45"/>
                    <a:pt x="453" y="45"/>
                    <a:pt x="453" y="45"/>
                  </a:cubicBezTo>
                  <a:cubicBezTo>
                    <a:pt x="450" y="43"/>
                    <a:pt x="446" y="42"/>
                    <a:pt x="442" y="42"/>
                  </a:cubicBezTo>
                  <a:cubicBezTo>
                    <a:pt x="433" y="42"/>
                    <a:pt x="425" y="47"/>
                    <a:pt x="421" y="54"/>
                  </a:cubicBezTo>
                  <a:cubicBezTo>
                    <a:pt x="357" y="162"/>
                    <a:pt x="357" y="162"/>
                    <a:pt x="357" y="162"/>
                  </a:cubicBezTo>
                  <a:cubicBezTo>
                    <a:pt x="357" y="132"/>
                    <a:pt x="357" y="132"/>
                    <a:pt x="357" y="132"/>
                  </a:cubicBezTo>
                  <a:cubicBezTo>
                    <a:pt x="357" y="118"/>
                    <a:pt x="350" y="99"/>
                    <a:pt x="340" y="89"/>
                  </a:cubicBezTo>
                  <a:cubicBezTo>
                    <a:pt x="268" y="18"/>
                    <a:pt x="268" y="18"/>
                    <a:pt x="268" y="18"/>
                  </a:cubicBezTo>
                  <a:cubicBezTo>
                    <a:pt x="258" y="8"/>
                    <a:pt x="239" y="0"/>
                    <a:pt x="2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5" y="0"/>
                    <a:pt x="0" y="15"/>
                    <a:pt x="0" y="34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434"/>
                    <a:pt x="15" y="449"/>
                    <a:pt x="33" y="449"/>
                  </a:cubicBezTo>
                  <a:cubicBezTo>
                    <a:pt x="324" y="449"/>
                    <a:pt x="324" y="449"/>
                    <a:pt x="324" y="449"/>
                  </a:cubicBezTo>
                  <a:cubicBezTo>
                    <a:pt x="342" y="449"/>
                    <a:pt x="357" y="434"/>
                    <a:pt x="357" y="416"/>
                  </a:cubicBezTo>
                  <a:cubicBezTo>
                    <a:pt x="357" y="306"/>
                    <a:pt x="357" y="306"/>
                    <a:pt x="357" y="306"/>
                  </a:cubicBezTo>
                  <a:cubicBezTo>
                    <a:pt x="485" y="90"/>
                    <a:pt x="485" y="90"/>
                    <a:pt x="485" y="90"/>
                  </a:cubicBezTo>
                  <a:cubicBezTo>
                    <a:pt x="488" y="85"/>
                    <a:pt x="489" y="79"/>
                    <a:pt x="488" y="72"/>
                  </a:cubicBezTo>
                  <a:close/>
                  <a:moveTo>
                    <a:pt x="443" y="72"/>
                  </a:moveTo>
                  <a:cubicBezTo>
                    <a:pt x="458" y="80"/>
                    <a:pt x="458" y="80"/>
                    <a:pt x="458" y="80"/>
                  </a:cubicBezTo>
                  <a:cubicBezTo>
                    <a:pt x="444" y="104"/>
                    <a:pt x="444" y="104"/>
                    <a:pt x="444" y="104"/>
                  </a:cubicBezTo>
                  <a:cubicBezTo>
                    <a:pt x="429" y="95"/>
                    <a:pt x="429" y="95"/>
                    <a:pt x="429" y="95"/>
                  </a:cubicBezTo>
                  <a:lnTo>
                    <a:pt x="443" y="72"/>
                  </a:lnTo>
                  <a:close/>
                  <a:moveTo>
                    <a:pt x="315" y="322"/>
                  </a:moveTo>
                  <a:cubicBezTo>
                    <a:pt x="314" y="324"/>
                    <a:pt x="310" y="328"/>
                    <a:pt x="307" y="330"/>
                  </a:cubicBezTo>
                  <a:cubicBezTo>
                    <a:pt x="298" y="335"/>
                    <a:pt x="298" y="335"/>
                    <a:pt x="298" y="335"/>
                  </a:cubicBezTo>
                  <a:cubicBezTo>
                    <a:pt x="297" y="324"/>
                    <a:pt x="297" y="324"/>
                    <a:pt x="297" y="324"/>
                  </a:cubicBezTo>
                  <a:cubicBezTo>
                    <a:pt x="297" y="322"/>
                    <a:pt x="299" y="316"/>
                    <a:pt x="300" y="314"/>
                  </a:cubicBezTo>
                  <a:cubicBezTo>
                    <a:pt x="415" y="120"/>
                    <a:pt x="415" y="120"/>
                    <a:pt x="415" y="120"/>
                  </a:cubicBezTo>
                  <a:cubicBezTo>
                    <a:pt x="430" y="128"/>
                    <a:pt x="430" y="128"/>
                    <a:pt x="430" y="128"/>
                  </a:cubicBezTo>
                  <a:lnTo>
                    <a:pt x="315" y="322"/>
                  </a:lnTo>
                  <a:close/>
                  <a:moveTo>
                    <a:pt x="317" y="107"/>
                  </a:moveTo>
                  <a:cubicBezTo>
                    <a:pt x="260" y="107"/>
                    <a:pt x="260" y="107"/>
                    <a:pt x="260" y="107"/>
                  </a:cubicBezTo>
                  <a:cubicBezTo>
                    <a:pt x="257" y="107"/>
                    <a:pt x="255" y="105"/>
                    <a:pt x="255" y="102"/>
                  </a:cubicBezTo>
                  <a:cubicBezTo>
                    <a:pt x="255" y="45"/>
                    <a:pt x="255" y="45"/>
                    <a:pt x="255" y="45"/>
                  </a:cubicBezTo>
                  <a:lnTo>
                    <a:pt x="317" y="107"/>
                  </a:lnTo>
                  <a:close/>
                  <a:moveTo>
                    <a:pt x="324" y="420"/>
                  </a:moveTo>
                  <a:cubicBezTo>
                    <a:pt x="33" y="420"/>
                    <a:pt x="33" y="420"/>
                    <a:pt x="33" y="420"/>
                  </a:cubicBezTo>
                  <a:cubicBezTo>
                    <a:pt x="31" y="420"/>
                    <a:pt x="29" y="418"/>
                    <a:pt x="29" y="416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9" y="31"/>
                    <a:pt x="31" y="29"/>
                    <a:pt x="33" y="29"/>
                  </a:cubicBezTo>
                  <a:cubicBezTo>
                    <a:pt x="225" y="29"/>
                    <a:pt x="225" y="29"/>
                    <a:pt x="225" y="29"/>
                  </a:cubicBezTo>
                  <a:cubicBezTo>
                    <a:pt x="226" y="29"/>
                    <a:pt x="226" y="29"/>
                    <a:pt x="226" y="29"/>
                  </a:cubicBezTo>
                  <a:cubicBezTo>
                    <a:pt x="226" y="102"/>
                    <a:pt x="226" y="102"/>
                    <a:pt x="226" y="102"/>
                  </a:cubicBezTo>
                  <a:cubicBezTo>
                    <a:pt x="226" y="121"/>
                    <a:pt x="241" y="135"/>
                    <a:pt x="260" y="135"/>
                  </a:cubicBezTo>
                  <a:cubicBezTo>
                    <a:pt x="329" y="135"/>
                    <a:pt x="329" y="135"/>
                    <a:pt x="329" y="135"/>
                  </a:cubicBezTo>
                  <a:cubicBezTo>
                    <a:pt x="329" y="209"/>
                    <a:pt x="329" y="209"/>
                    <a:pt x="329" y="209"/>
                  </a:cubicBezTo>
                  <a:cubicBezTo>
                    <a:pt x="329" y="209"/>
                    <a:pt x="329" y="209"/>
                    <a:pt x="329" y="209"/>
                  </a:cubicBezTo>
                  <a:cubicBezTo>
                    <a:pt x="276" y="300"/>
                    <a:pt x="276" y="300"/>
                    <a:pt x="276" y="300"/>
                  </a:cubicBezTo>
                  <a:cubicBezTo>
                    <a:pt x="271" y="307"/>
                    <a:pt x="269" y="317"/>
                    <a:pt x="269" y="325"/>
                  </a:cubicBezTo>
                  <a:cubicBezTo>
                    <a:pt x="270" y="350"/>
                    <a:pt x="270" y="350"/>
                    <a:pt x="270" y="350"/>
                  </a:cubicBezTo>
                  <a:cubicBezTo>
                    <a:pt x="270" y="362"/>
                    <a:pt x="278" y="370"/>
                    <a:pt x="289" y="370"/>
                  </a:cubicBezTo>
                  <a:cubicBezTo>
                    <a:pt x="293" y="370"/>
                    <a:pt x="296" y="369"/>
                    <a:pt x="300" y="367"/>
                  </a:cubicBezTo>
                  <a:cubicBezTo>
                    <a:pt x="321" y="354"/>
                    <a:pt x="321" y="354"/>
                    <a:pt x="321" y="354"/>
                  </a:cubicBezTo>
                  <a:cubicBezTo>
                    <a:pt x="324" y="353"/>
                    <a:pt x="326" y="351"/>
                    <a:pt x="329" y="349"/>
                  </a:cubicBezTo>
                  <a:cubicBezTo>
                    <a:pt x="329" y="416"/>
                    <a:pt x="329" y="416"/>
                    <a:pt x="329" y="416"/>
                  </a:cubicBezTo>
                  <a:cubicBezTo>
                    <a:pt x="329" y="418"/>
                    <a:pt x="327" y="420"/>
                    <a:pt x="324" y="420"/>
                  </a:cubicBezTo>
                  <a:close/>
                  <a:moveTo>
                    <a:pt x="324" y="420"/>
                  </a:moveTo>
                  <a:cubicBezTo>
                    <a:pt x="324" y="420"/>
                    <a:pt x="324" y="420"/>
                    <a:pt x="324" y="42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cxnSp>
        <p:nvCxnSpPr>
          <p:cNvPr id="2" name="Conector recto 1">
            <a:extLst>
              <a:ext uri="{FF2B5EF4-FFF2-40B4-BE49-F238E27FC236}">
                <a16:creationId xmlns:a16="http://schemas.microsoft.com/office/drawing/2014/main" id="{510DE544-BC5C-C496-0A6F-005F8EA9F945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" name="CuadroTexto 2">
            <a:extLst>
              <a:ext uri="{FF2B5EF4-FFF2-40B4-BE49-F238E27FC236}">
                <a16:creationId xmlns:a16="http://schemas.microsoft.com/office/drawing/2014/main" id="{31167D93-AB24-FEFD-FE0B-1A7B15D6324A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  <p:pic>
        <p:nvPicPr>
          <p:cNvPr id="4" name="Imagen 3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97D4B2A9-4204-4934-96F8-E86C56D631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sp>
        <p:nvSpPr>
          <p:cNvPr id="5" name="Elipse 4">
            <a:extLst>
              <a:ext uri="{FF2B5EF4-FFF2-40B4-BE49-F238E27FC236}">
                <a16:creationId xmlns:a16="http://schemas.microsoft.com/office/drawing/2014/main" id="{1B6EE2A8-0F9F-A7AA-6B77-077FAB053E87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314720397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668C2-0866-450E-9ACA-14B9ABA0E81D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Products and Services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D5333D2-5DCE-4CA5-B51D-066303A78F4D}"/>
              </a:ext>
            </a:extLst>
          </p:cNvPr>
          <p:cNvSpPr/>
          <p:nvPr/>
        </p:nvSpPr>
        <p:spPr>
          <a:xfrm>
            <a:off x="447675" y="898039"/>
            <a:ext cx="112928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If you use this site regularly the great business and the design professional.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46F3A9B-2E90-4D71-B431-92D0D67ED076}"/>
              </a:ext>
            </a:extLst>
          </p:cNvPr>
          <p:cNvSpPr txBox="1"/>
          <p:nvPr/>
        </p:nvSpPr>
        <p:spPr>
          <a:xfrm>
            <a:off x="558800" y="4640128"/>
            <a:ext cx="4851400" cy="1093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Lorem ipsum dolor sit amet, consectetur adipiscing elit. Praesent ornare sagittis pellentesque. Suspendisse pellentesque sem in erat cursus convallis vitae nec dolor. Vivamus in lacus mi. Cras eu velit a turpis condimentum vulputate ultrices nec ante.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9A1D660F-5314-4D08-8C1A-95E31D5F0983}"/>
              </a:ext>
            </a:extLst>
          </p:cNvPr>
          <p:cNvSpPr/>
          <p:nvPr/>
        </p:nvSpPr>
        <p:spPr>
          <a:xfrm>
            <a:off x="8108950" y="3095126"/>
            <a:ext cx="3133725" cy="148248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80%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FF347A-6C50-4D4E-9E85-20A66E5CE0FA}"/>
              </a:ext>
            </a:extLst>
          </p:cNvPr>
          <p:cNvSpPr txBox="1"/>
          <p:nvPr/>
        </p:nvSpPr>
        <p:spPr>
          <a:xfrm>
            <a:off x="8017510" y="2034297"/>
            <a:ext cx="3474720" cy="52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Lorem ipsum dolor sit amet, Consectetur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adipiscing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elit. Praesent ornare pellentesque cursus.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9E9EB8C-0CF0-4A20-8496-6BF0889566A1}"/>
              </a:ext>
            </a:extLst>
          </p:cNvPr>
          <p:cNvSpPr txBox="1"/>
          <p:nvPr/>
        </p:nvSpPr>
        <p:spPr>
          <a:xfrm>
            <a:off x="8017510" y="1741599"/>
            <a:ext cx="34747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0" i="0" dirty="0">
                <a:solidFill>
                  <a:srgbClr val="005800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We Are Business Company</a:t>
            </a:r>
            <a:endParaRPr lang="en-US" sz="1400" dirty="0">
              <a:solidFill>
                <a:srgbClr val="005800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1AC875B-2B28-44BE-9F94-B68C63FE46B6}"/>
              </a:ext>
            </a:extLst>
          </p:cNvPr>
          <p:cNvSpPr txBox="1"/>
          <p:nvPr/>
        </p:nvSpPr>
        <p:spPr>
          <a:xfrm>
            <a:off x="8017510" y="2734616"/>
            <a:ext cx="34747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0" dirty="0">
                <a:solidFill>
                  <a:srgbClr val="008200"/>
                </a:solidFill>
                <a:effectLst/>
                <a:latin typeface="Raleway" panose="020B05030301010600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Subtitle Here</a:t>
            </a:r>
            <a:endParaRPr lang="en-US" sz="1400" b="1" dirty="0">
              <a:solidFill>
                <a:srgbClr val="008200"/>
              </a:solidFill>
              <a:latin typeface="Raleway" panose="020B0503030101060003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FF3F9F6-BA5B-4BAC-B83A-987A56383A1C}"/>
              </a:ext>
            </a:extLst>
          </p:cNvPr>
          <p:cNvSpPr/>
          <p:nvPr/>
        </p:nvSpPr>
        <p:spPr>
          <a:xfrm>
            <a:off x="8108951" y="3095126"/>
            <a:ext cx="2508249" cy="148248"/>
          </a:xfrm>
          <a:prstGeom prst="roundRect">
            <a:avLst>
              <a:gd name="adj" fmla="val 50000"/>
            </a:avLst>
          </a:prstGeom>
          <a:solidFill>
            <a:srgbClr val="008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11B23A90-CD80-4720-8038-89017A1489A7}"/>
              </a:ext>
            </a:extLst>
          </p:cNvPr>
          <p:cNvSpPr/>
          <p:nvPr/>
        </p:nvSpPr>
        <p:spPr>
          <a:xfrm>
            <a:off x="8108950" y="5314868"/>
            <a:ext cx="3133725" cy="148248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55%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B5B9013-0E3D-421E-9586-712248F5E740}"/>
              </a:ext>
            </a:extLst>
          </p:cNvPr>
          <p:cNvSpPr txBox="1"/>
          <p:nvPr/>
        </p:nvSpPr>
        <p:spPr>
          <a:xfrm>
            <a:off x="8017510" y="4254039"/>
            <a:ext cx="3474720" cy="52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Lorem ipsum dolor sit amet, Consectetur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adipiscing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elit. Praesent ornare pellentesque cursus.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D206E98-A5F2-4658-A119-7A6779E202D3}"/>
              </a:ext>
            </a:extLst>
          </p:cNvPr>
          <p:cNvSpPr txBox="1"/>
          <p:nvPr/>
        </p:nvSpPr>
        <p:spPr>
          <a:xfrm>
            <a:off x="8017510" y="3961341"/>
            <a:ext cx="34747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0" i="0" dirty="0">
                <a:solidFill>
                  <a:srgbClr val="005800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We Are Business Company</a:t>
            </a:r>
            <a:endParaRPr lang="en-US" sz="1400" dirty="0">
              <a:solidFill>
                <a:srgbClr val="005800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E83F5FD-947B-43D8-853F-2018E4445DD9}"/>
              </a:ext>
            </a:extLst>
          </p:cNvPr>
          <p:cNvSpPr txBox="1"/>
          <p:nvPr/>
        </p:nvSpPr>
        <p:spPr>
          <a:xfrm>
            <a:off x="8017510" y="4954358"/>
            <a:ext cx="34747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0" dirty="0">
                <a:solidFill>
                  <a:srgbClr val="008200"/>
                </a:solidFill>
                <a:effectLst/>
                <a:latin typeface="Raleway" panose="020B0503030101060003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Subtitle Here</a:t>
            </a:r>
            <a:endParaRPr lang="en-US" sz="1400" b="1" dirty="0">
              <a:solidFill>
                <a:srgbClr val="008200"/>
              </a:solidFill>
              <a:latin typeface="Raleway" panose="020B0503030101060003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03D33EC9-3A5D-4E9C-AF71-8B2B983835D8}"/>
              </a:ext>
            </a:extLst>
          </p:cNvPr>
          <p:cNvSpPr/>
          <p:nvPr/>
        </p:nvSpPr>
        <p:spPr>
          <a:xfrm>
            <a:off x="8108951" y="5314868"/>
            <a:ext cx="1492249" cy="148248"/>
          </a:xfrm>
          <a:prstGeom prst="roundRect">
            <a:avLst>
              <a:gd name="adj" fmla="val 50000"/>
            </a:avLst>
          </a:prstGeom>
          <a:solidFill>
            <a:srgbClr val="008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Marcador de posición de imagen 14" descr="Una torre de un edificio&#10;&#10;Descripción generada automáticamente con confianza media">
            <a:extLst>
              <a:ext uri="{FF2B5EF4-FFF2-40B4-BE49-F238E27FC236}">
                <a16:creationId xmlns:a16="http://schemas.microsoft.com/office/drawing/2014/main" id="{E4E55BE0-8174-A422-930A-CBA1012545D3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68" b="10668"/>
          <a:stretch>
            <a:fillRect/>
          </a:stretch>
        </p:blipFill>
        <p:spPr/>
      </p:pic>
      <p:pic>
        <p:nvPicPr>
          <p:cNvPr id="18" name="Marcador de posición de imagen 17" descr="Un grupo de personas de pie en la calle&#10;&#10;Descripción generada automáticamente">
            <a:extLst>
              <a:ext uri="{FF2B5EF4-FFF2-40B4-BE49-F238E27FC236}">
                <a16:creationId xmlns:a16="http://schemas.microsoft.com/office/drawing/2014/main" id="{9D5576DC-9F98-B91A-03E0-37038D25ADB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9" r="20839"/>
          <a:stretch>
            <a:fillRect/>
          </a:stretch>
        </p:blipFill>
        <p:spPr/>
      </p:pic>
      <p:pic>
        <p:nvPicPr>
          <p:cNvPr id="24" name="Marcador de posición de imagen 23" descr="Un grupo de personas caminando junto a un edificio&#10;&#10;Descripción generada automáticamente con confianza media">
            <a:extLst>
              <a:ext uri="{FF2B5EF4-FFF2-40B4-BE49-F238E27FC236}">
                <a16:creationId xmlns:a16="http://schemas.microsoft.com/office/drawing/2014/main" id="{02B16991-7386-64D8-3A1E-CACD6660A848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5" r="16675"/>
          <a:stretch>
            <a:fillRect/>
          </a:stretch>
        </p:blipFill>
        <p:spPr>
          <a:xfrm>
            <a:off x="5829300" y="3775075"/>
            <a:ext cx="1874838" cy="1874838"/>
          </a:xfrm>
        </p:spPr>
      </p:pic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855551C2-FCA0-1F0F-B165-117E4F700896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CuadroTexto 6">
            <a:extLst>
              <a:ext uri="{FF2B5EF4-FFF2-40B4-BE49-F238E27FC236}">
                <a16:creationId xmlns:a16="http://schemas.microsoft.com/office/drawing/2014/main" id="{8AFA3FC5-F325-D840-8A93-0A9438E119F4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  <p:pic>
        <p:nvPicPr>
          <p:cNvPr id="9" name="Imagen 8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61F74771-0FC5-2E6B-9DA1-E1DCF1BCDC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85167153-2EBB-D4E7-87A1-7C1A19347E5D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0777613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E753139-D7FA-4AE3-8E69-2B0A9EA38160}"/>
              </a:ext>
            </a:extLst>
          </p:cNvPr>
          <p:cNvSpPr/>
          <p:nvPr/>
        </p:nvSpPr>
        <p:spPr>
          <a:xfrm>
            <a:off x="568841" y="2126992"/>
            <a:ext cx="3591200" cy="1964272"/>
          </a:xfrm>
          <a:prstGeom prst="rect">
            <a:avLst/>
          </a:prstGeom>
          <a:solidFill>
            <a:srgbClr val="008200"/>
          </a:solidFill>
          <a:ln>
            <a:noFill/>
          </a:ln>
          <a:effectLst>
            <a:glow>
              <a:schemeClr val="accent1"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820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4F9A6D8-4FB5-4D53-A203-B666697B4198}"/>
              </a:ext>
            </a:extLst>
          </p:cNvPr>
          <p:cNvSpPr/>
          <p:nvPr/>
        </p:nvSpPr>
        <p:spPr>
          <a:xfrm>
            <a:off x="8031960" y="2126992"/>
            <a:ext cx="3591200" cy="1964272"/>
          </a:xfrm>
          <a:prstGeom prst="rect">
            <a:avLst/>
          </a:prstGeom>
          <a:solidFill>
            <a:srgbClr val="005800"/>
          </a:solidFill>
          <a:ln>
            <a:noFill/>
          </a:ln>
          <a:effectLst>
            <a:glow>
              <a:schemeClr val="accent1"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968FE67-170C-42F6-B21B-DE2832FBA9D2}"/>
              </a:ext>
            </a:extLst>
          </p:cNvPr>
          <p:cNvSpPr/>
          <p:nvPr/>
        </p:nvSpPr>
        <p:spPr>
          <a:xfrm>
            <a:off x="4300400" y="2126992"/>
            <a:ext cx="3591200" cy="1964272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glow>
              <a:schemeClr val="accent1"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5DE797E-76E0-491C-A4CE-8AE1B3579848}"/>
              </a:ext>
            </a:extLst>
          </p:cNvPr>
          <p:cNvSpPr txBox="1"/>
          <p:nvPr/>
        </p:nvSpPr>
        <p:spPr>
          <a:xfrm>
            <a:off x="888108" y="3039496"/>
            <a:ext cx="2581815" cy="76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sz="1000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Lorem ipsum dolor sit amet,</a:t>
            </a:r>
          </a:p>
          <a:p>
            <a:pPr>
              <a:lnSpc>
                <a:spcPts val="1800"/>
              </a:lnSpc>
            </a:pPr>
            <a:r>
              <a:rPr lang="en-US" sz="1000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Consectetur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adipiscing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elit. Praesent ornare pellentesque cursus.</a:t>
            </a:r>
            <a:endParaRPr lang="en-US" sz="1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1C8E99-F777-4F14-9F57-04EC4156B55E}"/>
              </a:ext>
            </a:extLst>
          </p:cNvPr>
          <p:cNvSpPr txBox="1"/>
          <p:nvPr/>
        </p:nvSpPr>
        <p:spPr>
          <a:xfrm>
            <a:off x="888108" y="2760050"/>
            <a:ext cx="258181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0" i="0" dirty="0">
                <a:solidFill>
                  <a:schemeClr val="bg1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01. Products and Services</a:t>
            </a:r>
            <a:endParaRPr lang="en-US" sz="1500" dirty="0">
              <a:solidFill>
                <a:schemeClr val="bg1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C49D55F-77A7-452E-8418-5AABE6C0159C}"/>
              </a:ext>
            </a:extLst>
          </p:cNvPr>
          <p:cNvSpPr txBox="1"/>
          <p:nvPr/>
        </p:nvSpPr>
        <p:spPr>
          <a:xfrm>
            <a:off x="4619667" y="3039496"/>
            <a:ext cx="2581815" cy="76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sz="1000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Lorem ipsum dolor sit amet,</a:t>
            </a:r>
          </a:p>
          <a:p>
            <a:pPr>
              <a:lnSpc>
                <a:spcPts val="1800"/>
              </a:lnSpc>
            </a:pPr>
            <a:r>
              <a:rPr lang="en-US" sz="1000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Consectetur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adipiscing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elit. Praesent ornare pellentesque cursus.</a:t>
            </a:r>
            <a:endParaRPr lang="en-US" sz="1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EE347C8-52E4-45F0-909F-635D8884E392}"/>
              </a:ext>
            </a:extLst>
          </p:cNvPr>
          <p:cNvSpPr txBox="1"/>
          <p:nvPr/>
        </p:nvSpPr>
        <p:spPr>
          <a:xfrm>
            <a:off x="4619667" y="2760050"/>
            <a:ext cx="258181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0" i="0" dirty="0">
                <a:solidFill>
                  <a:schemeClr val="bg1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02. Products and Services</a:t>
            </a:r>
            <a:endParaRPr lang="en-US" sz="1500" dirty="0">
              <a:solidFill>
                <a:schemeClr val="bg1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410D7D-C56B-4AE9-9D10-26D3262EE3D0}"/>
              </a:ext>
            </a:extLst>
          </p:cNvPr>
          <p:cNvSpPr txBox="1"/>
          <p:nvPr/>
        </p:nvSpPr>
        <p:spPr>
          <a:xfrm>
            <a:off x="8351227" y="3039496"/>
            <a:ext cx="2581815" cy="76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sz="1000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Lorem ipsum dolor sit amet,</a:t>
            </a:r>
          </a:p>
          <a:p>
            <a:pPr>
              <a:lnSpc>
                <a:spcPts val="1800"/>
              </a:lnSpc>
            </a:pPr>
            <a:r>
              <a:rPr lang="en-US" sz="1000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Consectetur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adipiscing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elit. Praesent ornare pellentesque cursus.</a:t>
            </a:r>
            <a:endParaRPr lang="en-US" sz="1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CB48F95-C31D-48E8-A0C9-B199E42A58B1}"/>
              </a:ext>
            </a:extLst>
          </p:cNvPr>
          <p:cNvSpPr txBox="1"/>
          <p:nvPr/>
        </p:nvSpPr>
        <p:spPr>
          <a:xfrm>
            <a:off x="8351227" y="2760050"/>
            <a:ext cx="258181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0" i="0" dirty="0">
                <a:solidFill>
                  <a:schemeClr val="bg1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03. Products and Services</a:t>
            </a:r>
            <a:endParaRPr lang="en-US" sz="1500" dirty="0">
              <a:solidFill>
                <a:schemeClr val="bg1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25" name="Freeform 19">
            <a:extLst>
              <a:ext uri="{FF2B5EF4-FFF2-40B4-BE49-F238E27FC236}">
                <a16:creationId xmlns:a16="http://schemas.microsoft.com/office/drawing/2014/main" id="{49825DC1-CFB0-4A61-8C1B-31F89AC2325F}"/>
              </a:ext>
            </a:extLst>
          </p:cNvPr>
          <p:cNvSpPr>
            <a:spLocks noEditPoints="1"/>
          </p:cNvSpPr>
          <p:nvPr/>
        </p:nvSpPr>
        <p:spPr bwMode="auto">
          <a:xfrm>
            <a:off x="8430739" y="2338044"/>
            <a:ext cx="338074" cy="338074"/>
          </a:xfrm>
          <a:custGeom>
            <a:avLst/>
            <a:gdLst>
              <a:gd name="T0" fmla="*/ 148 w 160"/>
              <a:gd name="T1" fmla="*/ 64 h 160"/>
              <a:gd name="T2" fmla="*/ 143 w 160"/>
              <a:gd name="T3" fmla="*/ 36 h 160"/>
              <a:gd name="T4" fmla="*/ 129 w 160"/>
              <a:gd name="T5" fmla="*/ 17 h 160"/>
              <a:gd name="T6" fmla="*/ 124 w 160"/>
              <a:gd name="T7" fmla="*/ 16 h 160"/>
              <a:gd name="T8" fmla="*/ 96 w 160"/>
              <a:gd name="T9" fmla="*/ 12 h 160"/>
              <a:gd name="T10" fmla="*/ 89 w 160"/>
              <a:gd name="T11" fmla="*/ 0 h 160"/>
              <a:gd name="T12" fmla="*/ 66 w 160"/>
              <a:gd name="T13" fmla="*/ 3 h 160"/>
              <a:gd name="T14" fmla="*/ 43 w 160"/>
              <a:gd name="T15" fmla="*/ 21 h 160"/>
              <a:gd name="T16" fmla="*/ 33 w 160"/>
              <a:gd name="T17" fmla="*/ 16 h 160"/>
              <a:gd name="T18" fmla="*/ 17 w 160"/>
              <a:gd name="T19" fmla="*/ 30 h 160"/>
              <a:gd name="T20" fmla="*/ 20 w 160"/>
              <a:gd name="T21" fmla="*/ 43 h 160"/>
              <a:gd name="T22" fmla="*/ 4 w 160"/>
              <a:gd name="T23" fmla="*/ 66 h 160"/>
              <a:gd name="T24" fmla="*/ 0 w 160"/>
              <a:gd name="T25" fmla="*/ 90 h 160"/>
              <a:gd name="T26" fmla="*/ 11 w 160"/>
              <a:gd name="T27" fmla="*/ 96 h 160"/>
              <a:gd name="T28" fmla="*/ 16 w 160"/>
              <a:gd name="T29" fmla="*/ 124 h 160"/>
              <a:gd name="T30" fmla="*/ 30 w 160"/>
              <a:gd name="T31" fmla="*/ 143 h 160"/>
              <a:gd name="T32" fmla="*/ 36 w 160"/>
              <a:gd name="T33" fmla="*/ 144 h 160"/>
              <a:gd name="T34" fmla="*/ 64 w 160"/>
              <a:gd name="T35" fmla="*/ 149 h 160"/>
              <a:gd name="T36" fmla="*/ 70 w 160"/>
              <a:gd name="T37" fmla="*/ 160 h 160"/>
              <a:gd name="T38" fmla="*/ 94 w 160"/>
              <a:gd name="T39" fmla="*/ 156 h 160"/>
              <a:gd name="T40" fmla="*/ 117 w 160"/>
              <a:gd name="T41" fmla="*/ 140 h 160"/>
              <a:gd name="T42" fmla="*/ 126 w 160"/>
              <a:gd name="T43" fmla="*/ 145 h 160"/>
              <a:gd name="T44" fmla="*/ 143 w 160"/>
              <a:gd name="T45" fmla="*/ 130 h 160"/>
              <a:gd name="T46" fmla="*/ 139 w 160"/>
              <a:gd name="T47" fmla="*/ 117 h 160"/>
              <a:gd name="T48" fmla="*/ 156 w 160"/>
              <a:gd name="T49" fmla="*/ 94 h 160"/>
              <a:gd name="T50" fmla="*/ 160 w 160"/>
              <a:gd name="T51" fmla="*/ 71 h 160"/>
              <a:gd name="T52" fmla="*/ 80 w 160"/>
              <a:gd name="T53" fmla="*/ 122 h 160"/>
              <a:gd name="T54" fmla="*/ 80 w 160"/>
              <a:gd name="T55" fmla="*/ 38 h 160"/>
              <a:gd name="T56" fmla="*/ 80 w 160"/>
              <a:gd name="T57" fmla="*/ 122 h 160"/>
              <a:gd name="T58" fmla="*/ 49 w 160"/>
              <a:gd name="T59" fmla="*/ 68 h 160"/>
              <a:gd name="T60" fmla="*/ 80 w 160"/>
              <a:gd name="T61" fmla="*/ 113 h 160"/>
              <a:gd name="T62" fmla="*/ 112 w 160"/>
              <a:gd name="T63" fmla="*/ 80 h 160"/>
              <a:gd name="T64" fmla="*/ 80 w 160"/>
              <a:gd name="T65" fmla="*/ 103 h 160"/>
              <a:gd name="T66" fmla="*/ 63 w 160"/>
              <a:gd name="T67" fmla="*/ 64 h 160"/>
              <a:gd name="T68" fmla="*/ 89 w 160"/>
              <a:gd name="T69" fmla="*/ 59 h 160"/>
              <a:gd name="T70" fmla="*/ 80 w 160"/>
              <a:gd name="T71" fmla="*/ 103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60" h="160">
                <a:moveTo>
                  <a:pt x="157" y="66"/>
                </a:moveTo>
                <a:cubicBezTo>
                  <a:pt x="148" y="64"/>
                  <a:pt x="148" y="64"/>
                  <a:pt x="148" y="64"/>
                </a:cubicBezTo>
                <a:cubicBezTo>
                  <a:pt x="146" y="57"/>
                  <a:pt x="143" y="50"/>
                  <a:pt x="139" y="43"/>
                </a:cubicBezTo>
                <a:cubicBezTo>
                  <a:pt x="143" y="36"/>
                  <a:pt x="143" y="36"/>
                  <a:pt x="143" y="36"/>
                </a:cubicBezTo>
                <a:cubicBezTo>
                  <a:pt x="145" y="34"/>
                  <a:pt x="144" y="32"/>
                  <a:pt x="143" y="30"/>
                </a:cubicBezTo>
                <a:cubicBezTo>
                  <a:pt x="129" y="17"/>
                  <a:pt x="129" y="17"/>
                  <a:pt x="129" y="17"/>
                </a:cubicBezTo>
                <a:cubicBezTo>
                  <a:pt x="129" y="16"/>
                  <a:pt x="127" y="16"/>
                  <a:pt x="126" y="16"/>
                </a:cubicBezTo>
                <a:cubicBezTo>
                  <a:pt x="125" y="16"/>
                  <a:pt x="124" y="16"/>
                  <a:pt x="124" y="16"/>
                </a:cubicBezTo>
                <a:cubicBezTo>
                  <a:pt x="117" y="21"/>
                  <a:pt x="117" y="21"/>
                  <a:pt x="117" y="21"/>
                </a:cubicBezTo>
                <a:cubicBezTo>
                  <a:pt x="110" y="16"/>
                  <a:pt x="103" y="13"/>
                  <a:pt x="96" y="12"/>
                </a:cubicBezTo>
                <a:cubicBezTo>
                  <a:pt x="94" y="3"/>
                  <a:pt x="94" y="3"/>
                  <a:pt x="94" y="3"/>
                </a:cubicBezTo>
                <a:cubicBezTo>
                  <a:pt x="93" y="1"/>
                  <a:pt x="91" y="0"/>
                  <a:pt x="89" y="0"/>
                </a:cubicBezTo>
                <a:cubicBezTo>
                  <a:pt x="70" y="0"/>
                  <a:pt x="70" y="0"/>
                  <a:pt x="70" y="0"/>
                </a:cubicBezTo>
                <a:cubicBezTo>
                  <a:pt x="68" y="0"/>
                  <a:pt x="66" y="1"/>
                  <a:pt x="66" y="3"/>
                </a:cubicBezTo>
                <a:cubicBezTo>
                  <a:pt x="64" y="12"/>
                  <a:pt x="64" y="12"/>
                  <a:pt x="64" y="12"/>
                </a:cubicBezTo>
                <a:cubicBezTo>
                  <a:pt x="56" y="13"/>
                  <a:pt x="49" y="16"/>
                  <a:pt x="43" y="21"/>
                </a:cubicBezTo>
                <a:cubicBezTo>
                  <a:pt x="36" y="16"/>
                  <a:pt x="36" y="16"/>
                  <a:pt x="36" y="16"/>
                </a:cubicBezTo>
                <a:cubicBezTo>
                  <a:pt x="35" y="16"/>
                  <a:pt x="34" y="16"/>
                  <a:pt x="33" y="16"/>
                </a:cubicBezTo>
                <a:cubicBezTo>
                  <a:pt x="32" y="16"/>
                  <a:pt x="31" y="16"/>
                  <a:pt x="30" y="17"/>
                </a:cubicBezTo>
                <a:cubicBezTo>
                  <a:pt x="17" y="30"/>
                  <a:pt x="17" y="30"/>
                  <a:pt x="17" y="30"/>
                </a:cubicBezTo>
                <a:cubicBezTo>
                  <a:pt x="15" y="32"/>
                  <a:pt x="15" y="34"/>
                  <a:pt x="16" y="36"/>
                </a:cubicBezTo>
                <a:cubicBezTo>
                  <a:pt x="20" y="43"/>
                  <a:pt x="20" y="43"/>
                  <a:pt x="20" y="43"/>
                </a:cubicBezTo>
                <a:cubicBezTo>
                  <a:pt x="16" y="49"/>
                  <a:pt x="13" y="57"/>
                  <a:pt x="11" y="64"/>
                </a:cubicBezTo>
                <a:cubicBezTo>
                  <a:pt x="4" y="66"/>
                  <a:pt x="4" y="66"/>
                  <a:pt x="4" y="66"/>
                </a:cubicBezTo>
                <a:cubicBezTo>
                  <a:pt x="2" y="67"/>
                  <a:pt x="0" y="69"/>
                  <a:pt x="0" y="71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92"/>
                  <a:pt x="2" y="94"/>
                  <a:pt x="4" y="94"/>
                </a:cubicBezTo>
                <a:cubicBezTo>
                  <a:pt x="11" y="96"/>
                  <a:pt x="11" y="96"/>
                  <a:pt x="11" y="96"/>
                </a:cubicBezTo>
                <a:cubicBezTo>
                  <a:pt x="13" y="104"/>
                  <a:pt x="16" y="111"/>
                  <a:pt x="20" y="117"/>
                </a:cubicBezTo>
                <a:cubicBezTo>
                  <a:pt x="16" y="124"/>
                  <a:pt x="16" y="124"/>
                  <a:pt x="16" y="124"/>
                </a:cubicBezTo>
                <a:cubicBezTo>
                  <a:pt x="15" y="126"/>
                  <a:pt x="15" y="128"/>
                  <a:pt x="17" y="130"/>
                </a:cubicBezTo>
                <a:cubicBezTo>
                  <a:pt x="30" y="143"/>
                  <a:pt x="30" y="143"/>
                  <a:pt x="30" y="143"/>
                </a:cubicBezTo>
                <a:cubicBezTo>
                  <a:pt x="31" y="144"/>
                  <a:pt x="32" y="145"/>
                  <a:pt x="33" y="145"/>
                </a:cubicBezTo>
                <a:cubicBezTo>
                  <a:pt x="34" y="145"/>
                  <a:pt x="35" y="144"/>
                  <a:pt x="36" y="144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49" y="144"/>
                  <a:pt x="56" y="147"/>
                  <a:pt x="64" y="149"/>
                </a:cubicBezTo>
                <a:cubicBezTo>
                  <a:pt x="66" y="156"/>
                  <a:pt x="66" y="156"/>
                  <a:pt x="66" y="156"/>
                </a:cubicBezTo>
                <a:cubicBezTo>
                  <a:pt x="66" y="158"/>
                  <a:pt x="68" y="160"/>
                  <a:pt x="70" y="160"/>
                </a:cubicBezTo>
                <a:cubicBezTo>
                  <a:pt x="89" y="160"/>
                  <a:pt x="89" y="160"/>
                  <a:pt x="89" y="160"/>
                </a:cubicBezTo>
                <a:cubicBezTo>
                  <a:pt x="91" y="160"/>
                  <a:pt x="93" y="158"/>
                  <a:pt x="94" y="156"/>
                </a:cubicBezTo>
                <a:cubicBezTo>
                  <a:pt x="96" y="149"/>
                  <a:pt x="96" y="149"/>
                  <a:pt x="96" y="149"/>
                </a:cubicBezTo>
                <a:cubicBezTo>
                  <a:pt x="103" y="147"/>
                  <a:pt x="110" y="144"/>
                  <a:pt x="117" y="140"/>
                </a:cubicBezTo>
                <a:cubicBezTo>
                  <a:pt x="124" y="144"/>
                  <a:pt x="124" y="144"/>
                  <a:pt x="124" y="144"/>
                </a:cubicBezTo>
                <a:cubicBezTo>
                  <a:pt x="124" y="144"/>
                  <a:pt x="125" y="145"/>
                  <a:pt x="126" y="145"/>
                </a:cubicBezTo>
                <a:cubicBezTo>
                  <a:pt x="127" y="145"/>
                  <a:pt x="129" y="144"/>
                  <a:pt x="129" y="143"/>
                </a:cubicBezTo>
                <a:cubicBezTo>
                  <a:pt x="143" y="130"/>
                  <a:pt x="143" y="130"/>
                  <a:pt x="143" y="130"/>
                </a:cubicBezTo>
                <a:cubicBezTo>
                  <a:pt x="144" y="128"/>
                  <a:pt x="145" y="126"/>
                  <a:pt x="143" y="124"/>
                </a:cubicBezTo>
                <a:cubicBezTo>
                  <a:pt x="139" y="117"/>
                  <a:pt x="139" y="117"/>
                  <a:pt x="139" y="117"/>
                </a:cubicBezTo>
                <a:cubicBezTo>
                  <a:pt x="143" y="111"/>
                  <a:pt x="146" y="104"/>
                  <a:pt x="148" y="96"/>
                </a:cubicBezTo>
                <a:cubicBezTo>
                  <a:pt x="156" y="94"/>
                  <a:pt x="156" y="94"/>
                  <a:pt x="156" y="94"/>
                </a:cubicBezTo>
                <a:cubicBezTo>
                  <a:pt x="159" y="94"/>
                  <a:pt x="160" y="92"/>
                  <a:pt x="160" y="90"/>
                </a:cubicBezTo>
                <a:cubicBezTo>
                  <a:pt x="160" y="71"/>
                  <a:pt x="160" y="71"/>
                  <a:pt x="160" y="71"/>
                </a:cubicBezTo>
                <a:cubicBezTo>
                  <a:pt x="160" y="69"/>
                  <a:pt x="159" y="67"/>
                  <a:pt x="157" y="66"/>
                </a:cubicBezTo>
                <a:close/>
                <a:moveTo>
                  <a:pt x="80" y="122"/>
                </a:moveTo>
                <a:cubicBezTo>
                  <a:pt x="56" y="122"/>
                  <a:pt x="38" y="103"/>
                  <a:pt x="38" y="80"/>
                </a:cubicBezTo>
                <a:cubicBezTo>
                  <a:pt x="38" y="57"/>
                  <a:pt x="56" y="38"/>
                  <a:pt x="80" y="38"/>
                </a:cubicBezTo>
                <a:cubicBezTo>
                  <a:pt x="103" y="38"/>
                  <a:pt x="122" y="57"/>
                  <a:pt x="122" y="80"/>
                </a:cubicBezTo>
                <a:cubicBezTo>
                  <a:pt x="122" y="103"/>
                  <a:pt x="103" y="122"/>
                  <a:pt x="80" y="122"/>
                </a:cubicBezTo>
                <a:close/>
                <a:moveTo>
                  <a:pt x="80" y="48"/>
                </a:moveTo>
                <a:cubicBezTo>
                  <a:pt x="66" y="48"/>
                  <a:pt x="55" y="56"/>
                  <a:pt x="49" y="68"/>
                </a:cubicBezTo>
                <a:cubicBezTo>
                  <a:pt x="44" y="80"/>
                  <a:pt x="47" y="94"/>
                  <a:pt x="57" y="103"/>
                </a:cubicBezTo>
                <a:cubicBezTo>
                  <a:pt x="63" y="109"/>
                  <a:pt x="71" y="113"/>
                  <a:pt x="80" y="113"/>
                </a:cubicBezTo>
                <a:cubicBezTo>
                  <a:pt x="84" y="113"/>
                  <a:pt x="88" y="112"/>
                  <a:pt x="92" y="110"/>
                </a:cubicBezTo>
                <a:cubicBezTo>
                  <a:pt x="104" y="105"/>
                  <a:pt x="112" y="93"/>
                  <a:pt x="112" y="80"/>
                </a:cubicBezTo>
                <a:cubicBezTo>
                  <a:pt x="112" y="62"/>
                  <a:pt x="98" y="48"/>
                  <a:pt x="80" y="48"/>
                </a:cubicBezTo>
                <a:close/>
                <a:moveTo>
                  <a:pt x="80" y="103"/>
                </a:moveTo>
                <a:cubicBezTo>
                  <a:pt x="70" y="103"/>
                  <a:pt x="62" y="98"/>
                  <a:pt x="58" y="89"/>
                </a:cubicBezTo>
                <a:cubicBezTo>
                  <a:pt x="54" y="80"/>
                  <a:pt x="56" y="70"/>
                  <a:pt x="63" y="64"/>
                </a:cubicBezTo>
                <a:cubicBezTo>
                  <a:pt x="68" y="59"/>
                  <a:pt x="74" y="57"/>
                  <a:pt x="80" y="57"/>
                </a:cubicBezTo>
                <a:cubicBezTo>
                  <a:pt x="83" y="57"/>
                  <a:pt x="86" y="58"/>
                  <a:pt x="89" y="59"/>
                </a:cubicBezTo>
                <a:cubicBezTo>
                  <a:pt x="97" y="62"/>
                  <a:pt x="103" y="71"/>
                  <a:pt x="103" y="80"/>
                </a:cubicBezTo>
                <a:cubicBezTo>
                  <a:pt x="103" y="93"/>
                  <a:pt x="93" y="103"/>
                  <a:pt x="80" y="1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26" name="Freeform 94">
            <a:extLst>
              <a:ext uri="{FF2B5EF4-FFF2-40B4-BE49-F238E27FC236}">
                <a16:creationId xmlns:a16="http://schemas.microsoft.com/office/drawing/2014/main" id="{57B16DB9-73C9-464C-A2BD-484C7F3E2E40}"/>
              </a:ext>
            </a:extLst>
          </p:cNvPr>
          <p:cNvSpPr>
            <a:spLocks noEditPoints="1"/>
          </p:cNvSpPr>
          <p:nvPr/>
        </p:nvSpPr>
        <p:spPr bwMode="auto">
          <a:xfrm>
            <a:off x="967620" y="2339101"/>
            <a:ext cx="338074" cy="335961"/>
          </a:xfrm>
          <a:custGeom>
            <a:avLst/>
            <a:gdLst>
              <a:gd name="T0" fmla="*/ 35 w 160"/>
              <a:gd name="T1" fmla="*/ 21 h 159"/>
              <a:gd name="T2" fmla="*/ 6 w 160"/>
              <a:gd name="T3" fmla="*/ 37 h 159"/>
              <a:gd name="T4" fmla="*/ 5 w 160"/>
              <a:gd name="T5" fmla="*/ 38 h 159"/>
              <a:gd name="T6" fmla="*/ 79 w 160"/>
              <a:gd name="T7" fmla="*/ 76 h 159"/>
              <a:gd name="T8" fmla="*/ 110 w 160"/>
              <a:gd name="T9" fmla="*/ 61 h 159"/>
              <a:gd name="T10" fmla="*/ 35 w 160"/>
              <a:gd name="T11" fmla="*/ 21 h 159"/>
              <a:gd name="T12" fmla="*/ 160 w 160"/>
              <a:gd name="T13" fmla="*/ 46 h 159"/>
              <a:gd name="T14" fmla="*/ 123 w 160"/>
              <a:gd name="T15" fmla="*/ 65 h 159"/>
              <a:gd name="T16" fmla="*/ 123 w 160"/>
              <a:gd name="T17" fmla="*/ 85 h 159"/>
              <a:gd name="T18" fmla="*/ 119 w 160"/>
              <a:gd name="T19" fmla="*/ 90 h 159"/>
              <a:gd name="T20" fmla="*/ 114 w 160"/>
              <a:gd name="T21" fmla="*/ 85 h 159"/>
              <a:gd name="T22" fmla="*/ 114 w 160"/>
              <a:gd name="T23" fmla="*/ 69 h 159"/>
              <a:gd name="T24" fmla="*/ 83 w 160"/>
              <a:gd name="T25" fmla="*/ 84 h 159"/>
              <a:gd name="T26" fmla="*/ 83 w 160"/>
              <a:gd name="T27" fmla="*/ 159 h 159"/>
              <a:gd name="T28" fmla="*/ 84 w 160"/>
              <a:gd name="T29" fmla="*/ 159 h 159"/>
              <a:gd name="T30" fmla="*/ 154 w 160"/>
              <a:gd name="T31" fmla="*/ 123 h 159"/>
              <a:gd name="T32" fmla="*/ 160 w 160"/>
              <a:gd name="T33" fmla="*/ 113 h 159"/>
              <a:gd name="T34" fmla="*/ 160 w 160"/>
              <a:gd name="T35" fmla="*/ 47 h 159"/>
              <a:gd name="T36" fmla="*/ 160 w 160"/>
              <a:gd name="T37" fmla="*/ 46 h 159"/>
              <a:gd name="T38" fmla="*/ 156 w 160"/>
              <a:gd name="T39" fmla="*/ 38 h 159"/>
              <a:gd name="T40" fmla="*/ 154 w 160"/>
              <a:gd name="T41" fmla="*/ 37 h 159"/>
              <a:gd name="T42" fmla="*/ 84 w 160"/>
              <a:gd name="T43" fmla="*/ 1 h 159"/>
              <a:gd name="T44" fmla="*/ 84 w 160"/>
              <a:gd name="T45" fmla="*/ 1 h 159"/>
              <a:gd name="T46" fmla="*/ 79 w 160"/>
              <a:gd name="T47" fmla="*/ 0 h 159"/>
              <a:gd name="T48" fmla="*/ 74 w 160"/>
              <a:gd name="T49" fmla="*/ 1 h 159"/>
              <a:gd name="T50" fmla="*/ 45 w 160"/>
              <a:gd name="T51" fmla="*/ 16 h 159"/>
              <a:gd name="T52" fmla="*/ 120 w 160"/>
              <a:gd name="T53" fmla="*/ 56 h 159"/>
              <a:gd name="T54" fmla="*/ 156 w 160"/>
              <a:gd name="T55" fmla="*/ 38 h 159"/>
              <a:gd name="T56" fmla="*/ 0 w 160"/>
              <a:gd name="T57" fmla="*/ 46 h 159"/>
              <a:gd name="T58" fmla="*/ 0 w 160"/>
              <a:gd name="T59" fmla="*/ 113 h 159"/>
              <a:gd name="T60" fmla="*/ 6 w 160"/>
              <a:gd name="T61" fmla="*/ 123 h 159"/>
              <a:gd name="T62" fmla="*/ 74 w 160"/>
              <a:gd name="T63" fmla="*/ 159 h 159"/>
              <a:gd name="T64" fmla="*/ 74 w 160"/>
              <a:gd name="T65" fmla="*/ 159 h 159"/>
              <a:gd name="T66" fmla="*/ 74 w 160"/>
              <a:gd name="T67" fmla="*/ 159 h 159"/>
              <a:gd name="T68" fmla="*/ 74 w 160"/>
              <a:gd name="T69" fmla="*/ 84 h 159"/>
              <a:gd name="T70" fmla="*/ 0 w 160"/>
              <a:gd name="T71" fmla="*/ 46 h 159"/>
              <a:gd name="T72" fmla="*/ 0 w 160"/>
              <a:gd name="T73" fmla="*/ 46 h 159"/>
              <a:gd name="T74" fmla="*/ 24 w 160"/>
              <a:gd name="T75" fmla="*/ 103 h 159"/>
              <a:gd name="T76" fmla="*/ 30 w 160"/>
              <a:gd name="T77" fmla="*/ 100 h 159"/>
              <a:gd name="T78" fmla="*/ 24 w 160"/>
              <a:gd name="T79" fmla="*/ 90 h 159"/>
              <a:gd name="T80" fmla="*/ 25 w 160"/>
              <a:gd name="T81" fmla="*/ 83 h 159"/>
              <a:gd name="T82" fmla="*/ 28 w 160"/>
              <a:gd name="T83" fmla="*/ 83 h 159"/>
              <a:gd name="T84" fmla="*/ 32 w 160"/>
              <a:gd name="T85" fmla="*/ 85 h 159"/>
              <a:gd name="T86" fmla="*/ 39 w 160"/>
              <a:gd name="T87" fmla="*/ 96 h 159"/>
              <a:gd name="T88" fmla="*/ 47 w 160"/>
              <a:gd name="T89" fmla="*/ 93 h 159"/>
              <a:gd name="T90" fmla="*/ 49 w 160"/>
              <a:gd name="T91" fmla="*/ 93 h 159"/>
              <a:gd name="T92" fmla="*/ 53 w 160"/>
              <a:gd name="T93" fmla="*/ 96 h 159"/>
              <a:gd name="T94" fmla="*/ 50 w 160"/>
              <a:gd name="T95" fmla="*/ 102 h 159"/>
              <a:gd name="T96" fmla="*/ 44 w 160"/>
              <a:gd name="T97" fmla="*/ 105 h 159"/>
              <a:gd name="T98" fmla="*/ 51 w 160"/>
              <a:gd name="T99" fmla="*/ 115 h 159"/>
              <a:gd name="T100" fmla="*/ 49 w 160"/>
              <a:gd name="T101" fmla="*/ 121 h 159"/>
              <a:gd name="T102" fmla="*/ 47 w 160"/>
              <a:gd name="T103" fmla="*/ 122 h 159"/>
              <a:gd name="T104" fmla="*/ 43 w 160"/>
              <a:gd name="T105" fmla="*/ 120 h 159"/>
              <a:gd name="T106" fmla="*/ 35 w 160"/>
              <a:gd name="T107" fmla="*/ 108 h 159"/>
              <a:gd name="T108" fmla="*/ 28 w 160"/>
              <a:gd name="T109" fmla="*/ 111 h 159"/>
              <a:gd name="T110" fmla="*/ 26 w 160"/>
              <a:gd name="T111" fmla="*/ 112 h 159"/>
              <a:gd name="T112" fmla="*/ 22 w 160"/>
              <a:gd name="T113" fmla="*/ 108 h 159"/>
              <a:gd name="T114" fmla="*/ 24 w 160"/>
              <a:gd name="T115" fmla="*/ 103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60" h="159">
                <a:moveTo>
                  <a:pt x="35" y="21"/>
                </a:moveTo>
                <a:cubicBezTo>
                  <a:pt x="6" y="37"/>
                  <a:pt x="6" y="37"/>
                  <a:pt x="6" y="37"/>
                </a:cubicBezTo>
                <a:cubicBezTo>
                  <a:pt x="5" y="37"/>
                  <a:pt x="5" y="37"/>
                  <a:pt x="5" y="38"/>
                </a:cubicBezTo>
                <a:cubicBezTo>
                  <a:pt x="79" y="76"/>
                  <a:pt x="79" y="76"/>
                  <a:pt x="79" y="76"/>
                </a:cubicBezTo>
                <a:cubicBezTo>
                  <a:pt x="110" y="61"/>
                  <a:pt x="110" y="61"/>
                  <a:pt x="110" y="61"/>
                </a:cubicBezTo>
                <a:lnTo>
                  <a:pt x="35" y="21"/>
                </a:lnTo>
                <a:close/>
                <a:moveTo>
                  <a:pt x="160" y="46"/>
                </a:moveTo>
                <a:cubicBezTo>
                  <a:pt x="123" y="65"/>
                  <a:pt x="123" y="65"/>
                  <a:pt x="123" y="65"/>
                </a:cubicBezTo>
                <a:cubicBezTo>
                  <a:pt x="123" y="85"/>
                  <a:pt x="123" y="85"/>
                  <a:pt x="123" y="85"/>
                </a:cubicBezTo>
                <a:cubicBezTo>
                  <a:pt x="123" y="88"/>
                  <a:pt x="121" y="90"/>
                  <a:pt x="119" y="90"/>
                </a:cubicBezTo>
                <a:cubicBezTo>
                  <a:pt x="116" y="90"/>
                  <a:pt x="114" y="88"/>
                  <a:pt x="114" y="85"/>
                </a:cubicBezTo>
                <a:cubicBezTo>
                  <a:pt x="114" y="69"/>
                  <a:pt x="114" y="69"/>
                  <a:pt x="114" y="69"/>
                </a:cubicBezTo>
                <a:cubicBezTo>
                  <a:pt x="83" y="84"/>
                  <a:pt x="83" y="84"/>
                  <a:pt x="83" y="84"/>
                </a:cubicBezTo>
                <a:cubicBezTo>
                  <a:pt x="83" y="159"/>
                  <a:pt x="83" y="159"/>
                  <a:pt x="83" y="159"/>
                </a:cubicBezTo>
                <a:cubicBezTo>
                  <a:pt x="83" y="159"/>
                  <a:pt x="83" y="159"/>
                  <a:pt x="84" y="159"/>
                </a:cubicBezTo>
                <a:cubicBezTo>
                  <a:pt x="154" y="123"/>
                  <a:pt x="154" y="123"/>
                  <a:pt x="154" y="123"/>
                </a:cubicBezTo>
                <a:cubicBezTo>
                  <a:pt x="158" y="121"/>
                  <a:pt x="160" y="117"/>
                  <a:pt x="160" y="113"/>
                </a:cubicBezTo>
                <a:cubicBezTo>
                  <a:pt x="160" y="47"/>
                  <a:pt x="160" y="47"/>
                  <a:pt x="160" y="47"/>
                </a:cubicBezTo>
                <a:cubicBezTo>
                  <a:pt x="160" y="47"/>
                  <a:pt x="160" y="46"/>
                  <a:pt x="160" y="46"/>
                </a:cubicBezTo>
                <a:close/>
                <a:moveTo>
                  <a:pt x="156" y="38"/>
                </a:moveTo>
                <a:cubicBezTo>
                  <a:pt x="156" y="38"/>
                  <a:pt x="155" y="37"/>
                  <a:pt x="154" y="37"/>
                </a:cubicBezTo>
                <a:cubicBezTo>
                  <a:pt x="84" y="1"/>
                  <a:pt x="84" y="1"/>
                  <a:pt x="84" y="1"/>
                </a:cubicBezTo>
                <a:cubicBezTo>
                  <a:pt x="84" y="1"/>
                  <a:pt x="84" y="1"/>
                  <a:pt x="84" y="1"/>
                </a:cubicBezTo>
                <a:cubicBezTo>
                  <a:pt x="82" y="0"/>
                  <a:pt x="80" y="0"/>
                  <a:pt x="79" y="0"/>
                </a:cubicBezTo>
                <a:cubicBezTo>
                  <a:pt x="77" y="0"/>
                  <a:pt x="75" y="0"/>
                  <a:pt x="74" y="1"/>
                </a:cubicBezTo>
                <a:cubicBezTo>
                  <a:pt x="45" y="16"/>
                  <a:pt x="45" y="16"/>
                  <a:pt x="45" y="16"/>
                </a:cubicBezTo>
                <a:cubicBezTo>
                  <a:pt x="120" y="56"/>
                  <a:pt x="120" y="56"/>
                  <a:pt x="120" y="56"/>
                </a:cubicBezTo>
                <a:lnTo>
                  <a:pt x="156" y="38"/>
                </a:lnTo>
                <a:close/>
                <a:moveTo>
                  <a:pt x="0" y="46"/>
                </a:moveTo>
                <a:cubicBezTo>
                  <a:pt x="0" y="113"/>
                  <a:pt x="0" y="113"/>
                  <a:pt x="0" y="113"/>
                </a:cubicBezTo>
                <a:cubicBezTo>
                  <a:pt x="0" y="117"/>
                  <a:pt x="3" y="121"/>
                  <a:pt x="6" y="123"/>
                </a:cubicBezTo>
                <a:cubicBezTo>
                  <a:pt x="74" y="159"/>
                  <a:pt x="74" y="159"/>
                  <a:pt x="74" y="159"/>
                </a:cubicBezTo>
                <a:cubicBezTo>
                  <a:pt x="74" y="159"/>
                  <a:pt x="74" y="159"/>
                  <a:pt x="74" y="159"/>
                </a:cubicBezTo>
                <a:cubicBezTo>
                  <a:pt x="74" y="159"/>
                  <a:pt x="74" y="159"/>
                  <a:pt x="74" y="159"/>
                </a:cubicBezTo>
                <a:cubicBezTo>
                  <a:pt x="74" y="84"/>
                  <a:pt x="74" y="84"/>
                  <a:pt x="74" y="84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lose/>
                <a:moveTo>
                  <a:pt x="24" y="103"/>
                </a:moveTo>
                <a:cubicBezTo>
                  <a:pt x="30" y="100"/>
                  <a:pt x="30" y="100"/>
                  <a:pt x="30" y="100"/>
                </a:cubicBezTo>
                <a:cubicBezTo>
                  <a:pt x="24" y="90"/>
                  <a:pt x="24" y="90"/>
                  <a:pt x="24" y="90"/>
                </a:cubicBezTo>
                <a:cubicBezTo>
                  <a:pt x="22" y="88"/>
                  <a:pt x="23" y="85"/>
                  <a:pt x="25" y="83"/>
                </a:cubicBezTo>
                <a:cubicBezTo>
                  <a:pt x="26" y="83"/>
                  <a:pt x="27" y="83"/>
                  <a:pt x="28" y="83"/>
                </a:cubicBezTo>
                <a:cubicBezTo>
                  <a:pt x="29" y="83"/>
                  <a:pt x="31" y="83"/>
                  <a:pt x="32" y="85"/>
                </a:cubicBezTo>
                <a:cubicBezTo>
                  <a:pt x="39" y="96"/>
                  <a:pt x="39" y="96"/>
                  <a:pt x="39" y="96"/>
                </a:cubicBezTo>
                <a:cubicBezTo>
                  <a:pt x="47" y="93"/>
                  <a:pt x="47" y="93"/>
                  <a:pt x="47" y="93"/>
                </a:cubicBezTo>
                <a:cubicBezTo>
                  <a:pt x="47" y="93"/>
                  <a:pt x="48" y="93"/>
                  <a:pt x="49" y="93"/>
                </a:cubicBezTo>
                <a:cubicBezTo>
                  <a:pt x="50" y="93"/>
                  <a:pt x="52" y="94"/>
                  <a:pt x="53" y="96"/>
                </a:cubicBezTo>
                <a:cubicBezTo>
                  <a:pt x="54" y="98"/>
                  <a:pt x="53" y="101"/>
                  <a:pt x="50" y="102"/>
                </a:cubicBezTo>
                <a:cubicBezTo>
                  <a:pt x="44" y="105"/>
                  <a:pt x="44" y="105"/>
                  <a:pt x="44" y="105"/>
                </a:cubicBezTo>
                <a:cubicBezTo>
                  <a:pt x="51" y="115"/>
                  <a:pt x="51" y="115"/>
                  <a:pt x="51" y="115"/>
                </a:cubicBezTo>
                <a:cubicBezTo>
                  <a:pt x="52" y="117"/>
                  <a:pt x="51" y="120"/>
                  <a:pt x="49" y="121"/>
                </a:cubicBezTo>
                <a:cubicBezTo>
                  <a:pt x="48" y="122"/>
                  <a:pt x="47" y="122"/>
                  <a:pt x="47" y="122"/>
                </a:cubicBezTo>
                <a:cubicBezTo>
                  <a:pt x="45" y="122"/>
                  <a:pt x="44" y="121"/>
                  <a:pt x="43" y="120"/>
                </a:cubicBezTo>
                <a:cubicBezTo>
                  <a:pt x="35" y="108"/>
                  <a:pt x="35" y="108"/>
                  <a:pt x="35" y="108"/>
                </a:cubicBezTo>
                <a:cubicBezTo>
                  <a:pt x="28" y="111"/>
                  <a:pt x="28" y="111"/>
                  <a:pt x="28" y="111"/>
                </a:cubicBezTo>
                <a:cubicBezTo>
                  <a:pt x="27" y="112"/>
                  <a:pt x="27" y="112"/>
                  <a:pt x="26" y="112"/>
                </a:cubicBezTo>
                <a:cubicBezTo>
                  <a:pt x="24" y="112"/>
                  <a:pt x="22" y="110"/>
                  <a:pt x="22" y="108"/>
                </a:cubicBezTo>
                <a:cubicBezTo>
                  <a:pt x="21" y="106"/>
                  <a:pt x="22" y="103"/>
                  <a:pt x="24" y="1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0" name="Freeform 135">
            <a:extLst>
              <a:ext uri="{FF2B5EF4-FFF2-40B4-BE49-F238E27FC236}">
                <a16:creationId xmlns:a16="http://schemas.microsoft.com/office/drawing/2014/main" id="{9C5D6405-0A93-43B6-A9F8-C7FD20902A48}"/>
              </a:ext>
            </a:extLst>
          </p:cNvPr>
          <p:cNvSpPr>
            <a:spLocks noEditPoints="1"/>
          </p:cNvSpPr>
          <p:nvPr/>
        </p:nvSpPr>
        <p:spPr bwMode="auto">
          <a:xfrm>
            <a:off x="4699179" y="2336987"/>
            <a:ext cx="338074" cy="340188"/>
          </a:xfrm>
          <a:custGeom>
            <a:avLst/>
            <a:gdLst>
              <a:gd name="T0" fmla="*/ 85 w 161"/>
              <a:gd name="T1" fmla="*/ 38 h 161"/>
              <a:gd name="T2" fmla="*/ 104 w 161"/>
              <a:gd name="T3" fmla="*/ 19 h 161"/>
              <a:gd name="T4" fmla="*/ 85 w 161"/>
              <a:gd name="T5" fmla="*/ 0 h 161"/>
              <a:gd name="T6" fmla="*/ 66 w 161"/>
              <a:gd name="T7" fmla="*/ 19 h 161"/>
              <a:gd name="T8" fmla="*/ 85 w 161"/>
              <a:gd name="T9" fmla="*/ 38 h 161"/>
              <a:gd name="T10" fmla="*/ 61 w 161"/>
              <a:gd name="T11" fmla="*/ 66 h 161"/>
              <a:gd name="T12" fmla="*/ 108 w 161"/>
              <a:gd name="T13" fmla="*/ 66 h 161"/>
              <a:gd name="T14" fmla="*/ 113 w 161"/>
              <a:gd name="T15" fmla="*/ 62 h 161"/>
              <a:gd name="T16" fmla="*/ 113 w 161"/>
              <a:gd name="T17" fmla="*/ 57 h 161"/>
              <a:gd name="T18" fmla="*/ 106 w 161"/>
              <a:gd name="T19" fmla="*/ 38 h 161"/>
              <a:gd name="T20" fmla="*/ 85 w 161"/>
              <a:gd name="T21" fmla="*/ 48 h 161"/>
              <a:gd name="T22" fmla="*/ 64 w 161"/>
              <a:gd name="T23" fmla="*/ 38 h 161"/>
              <a:gd name="T24" fmla="*/ 56 w 161"/>
              <a:gd name="T25" fmla="*/ 57 h 161"/>
              <a:gd name="T26" fmla="*/ 56 w 161"/>
              <a:gd name="T27" fmla="*/ 62 h 161"/>
              <a:gd name="T28" fmla="*/ 61 w 161"/>
              <a:gd name="T29" fmla="*/ 66 h 161"/>
              <a:gd name="T30" fmla="*/ 156 w 161"/>
              <a:gd name="T31" fmla="*/ 78 h 161"/>
              <a:gd name="T32" fmla="*/ 144 w 161"/>
              <a:gd name="T33" fmla="*/ 79 h 161"/>
              <a:gd name="T34" fmla="*/ 118 w 161"/>
              <a:gd name="T35" fmla="*/ 110 h 161"/>
              <a:gd name="T36" fmla="*/ 111 w 161"/>
              <a:gd name="T37" fmla="*/ 113 h 161"/>
              <a:gd name="T38" fmla="*/ 90 w 161"/>
              <a:gd name="T39" fmla="*/ 113 h 161"/>
              <a:gd name="T40" fmla="*/ 85 w 161"/>
              <a:gd name="T41" fmla="*/ 109 h 161"/>
              <a:gd name="T42" fmla="*/ 90 w 161"/>
              <a:gd name="T43" fmla="*/ 104 h 161"/>
              <a:gd name="T44" fmla="*/ 108 w 161"/>
              <a:gd name="T45" fmla="*/ 104 h 161"/>
              <a:gd name="T46" fmla="*/ 118 w 161"/>
              <a:gd name="T47" fmla="*/ 95 h 161"/>
              <a:gd name="T48" fmla="*/ 108 w 161"/>
              <a:gd name="T49" fmla="*/ 85 h 161"/>
              <a:gd name="T50" fmla="*/ 84 w 161"/>
              <a:gd name="T51" fmla="*/ 85 h 161"/>
              <a:gd name="T52" fmla="*/ 78 w 161"/>
              <a:gd name="T53" fmla="*/ 82 h 161"/>
              <a:gd name="T54" fmla="*/ 49 w 161"/>
              <a:gd name="T55" fmla="*/ 75 h 161"/>
              <a:gd name="T56" fmla="*/ 35 w 161"/>
              <a:gd name="T57" fmla="*/ 82 h 161"/>
              <a:gd name="T58" fmla="*/ 35 w 161"/>
              <a:gd name="T59" fmla="*/ 82 h 161"/>
              <a:gd name="T60" fmla="*/ 28 w 161"/>
              <a:gd name="T61" fmla="*/ 88 h 161"/>
              <a:gd name="T62" fmla="*/ 55 w 161"/>
              <a:gd name="T63" fmla="*/ 141 h 161"/>
              <a:gd name="T64" fmla="*/ 108 w 161"/>
              <a:gd name="T65" fmla="*/ 141 h 161"/>
              <a:gd name="T66" fmla="*/ 131 w 161"/>
              <a:gd name="T67" fmla="*/ 130 h 161"/>
              <a:gd name="T68" fmla="*/ 158 w 161"/>
              <a:gd name="T69" fmla="*/ 91 h 161"/>
              <a:gd name="T70" fmla="*/ 156 w 161"/>
              <a:gd name="T71" fmla="*/ 78 h 161"/>
              <a:gd name="T72" fmla="*/ 22 w 161"/>
              <a:gd name="T73" fmla="*/ 96 h 161"/>
              <a:gd name="T74" fmla="*/ 9 w 161"/>
              <a:gd name="T75" fmla="*/ 92 h 161"/>
              <a:gd name="T76" fmla="*/ 3 w 161"/>
              <a:gd name="T77" fmla="*/ 95 h 161"/>
              <a:gd name="T78" fmla="*/ 1 w 161"/>
              <a:gd name="T79" fmla="*/ 101 h 161"/>
              <a:gd name="T80" fmla="*/ 29 w 161"/>
              <a:gd name="T81" fmla="*/ 158 h 161"/>
              <a:gd name="T82" fmla="*/ 35 w 161"/>
              <a:gd name="T83" fmla="*/ 160 h 161"/>
              <a:gd name="T84" fmla="*/ 41 w 161"/>
              <a:gd name="T85" fmla="*/ 157 h 161"/>
              <a:gd name="T86" fmla="*/ 45 w 161"/>
              <a:gd name="T87" fmla="*/ 144 h 161"/>
              <a:gd name="T88" fmla="*/ 22 w 161"/>
              <a:gd name="T89" fmla="*/ 96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61" h="161">
                <a:moveTo>
                  <a:pt x="85" y="38"/>
                </a:moveTo>
                <a:cubicBezTo>
                  <a:pt x="95" y="38"/>
                  <a:pt x="104" y="30"/>
                  <a:pt x="104" y="19"/>
                </a:cubicBezTo>
                <a:cubicBezTo>
                  <a:pt x="104" y="9"/>
                  <a:pt x="95" y="0"/>
                  <a:pt x="85" y="0"/>
                </a:cubicBezTo>
                <a:cubicBezTo>
                  <a:pt x="75" y="0"/>
                  <a:pt x="66" y="9"/>
                  <a:pt x="66" y="19"/>
                </a:cubicBezTo>
                <a:cubicBezTo>
                  <a:pt x="66" y="30"/>
                  <a:pt x="75" y="38"/>
                  <a:pt x="85" y="38"/>
                </a:cubicBezTo>
                <a:close/>
                <a:moveTo>
                  <a:pt x="61" y="66"/>
                </a:moveTo>
                <a:cubicBezTo>
                  <a:pt x="108" y="66"/>
                  <a:pt x="108" y="66"/>
                  <a:pt x="108" y="66"/>
                </a:cubicBezTo>
                <a:cubicBezTo>
                  <a:pt x="111" y="66"/>
                  <a:pt x="113" y="64"/>
                  <a:pt x="113" y="62"/>
                </a:cubicBezTo>
                <a:cubicBezTo>
                  <a:pt x="113" y="57"/>
                  <a:pt x="113" y="57"/>
                  <a:pt x="113" y="57"/>
                </a:cubicBezTo>
                <a:cubicBezTo>
                  <a:pt x="113" y="50"/>
                  <a:pt x="110" y="43"/>
                  <a:pt x="106" y="38"/>
                </a:cubicBezTo>
                <a:cubicBezTo>
                  <a:pt x="101" y="44"/>
                  <a:pt x="93" y="48"/>
                  <a:pt x="85" y="48"/>
                </a:cubicBezTo>
                <a:cubicBezTo>
                  <a:pt x="77" y="48"/>
                  <a:pt x="69" y="44"/>
                  <a:pt x="64" y="38"/>
                </a:cubicBezTo>
                <a:cubicBezTo>
                  <a:pt x="59" y="43"/>
                  <a:pt x="56" y="50"/>
                  <a:pt x="56" y="57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4"/>
                  <a:pt x="59" y="66"/>
                  <a:pt x="61" y="66"/>
                </a:cubicBezTo>
                <a:close/>
                <a:moveTo>
                  <a:pt x="156" y="78"/>
                </a:moveTo>
                <a:cubicBezTo>
                  <a:pt x="153" y="75"/>
                  <a:pt x="147" y="75"/>
                  <a:pt x="144" y="79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17" y="112"/>
                  <a:pt x="113" y="113"/>
                  <a:pt x="111" y="113"/>
                </a:cubicBezTo>
                <a:cubicBezTo>
                  <a:pt x="90" y="113"/>
                  <a:pt x="90" y="113"/>
                  <a:pt x="90" y="113"/>
                </a:cubicBezTo>
                <a:cubicBezTo>
                  <a:pt x="87" y="113"/>
                  <a:pt x="85" y="111"/>
                  <a:pt x="85" y="109"/>
                </a:cubicBezTo>
                <a:cubicBezTo>
                  <a:pt x="85" y="106"/>
                  <a:pt x="87" y="104"/>
                  <a:pt x="90" y="104"/>
                </a:cubicBezTo>
                <a:cubicBezTo>
                  <a:pt x="96" y="104"/>
                  <a:pt x="103" y="104"/>
                  <a:pt x="108" y="104"/>
                </a:cubicBezTo>
                <a:cubicBezTo>
                  <a:pt x="113" y="104"/>
                  <a:pt x="118" y="100"/>
                  <a:pt x="118" y="95"/>
                </a:cubicBezTo>
                <a:cubicBezTo>
                  <a:pt x="118" y="89"/>
                  <a:pt x="113" y="85"/>
                  <a:pt x="108" y="85"/>
                </a:cubicBezTo>
                <a:cubicBezTo>
                  <a:pt x="86" y="85"/>
                  <a:pt x="107" y="85"/>
                  <a:pt x="84" y="85"/>
                </a:cubicBezTo>
                <a:cubicBezTo>
                  <a:pt x="81" y="85"/>
                  <a:pt x="80" y="84"/>
                  <a:pt x="78" y="82"/>
                </a:cubicBezTo>
                <a:cubicBezTo>
                  <a:pt x="71" y="76"/>
                  <a:pt x="60" y="72"/>
                  <a:pt x="49" y="75"/>
                </a:cubicBezTo>
                <a:cubicBezTo>
                  <a:pt x="43" y="76"/>
                  <a:pt x="39" y="79"/>
                  <a:pt x="35" y="82"/>
                </a:cubicBezTo>
                <a:cubicBezTo>
                  <a:pt x="35" y="82"/>
                  <a:pt x="35" y="82"/>
                  <a:pt x="35" y="82"/>
                </a:cubicBezTo>
                <a:cubicBezTo>
                  <a:pt x="28" y="88"/>
                  <a:pt x="28" y="88"/>
                  <a:pt x="28" y="88"/>
                </a:cubicBezTo>
                <a:cubicBezTo>
                  <a:pt x="55" y="141"/>
                  <a:pt x="55" y="141"/>
                  <a:pt x="55" y="141"/>
                </a:cubicBezTo>
                <a:cubicBezTo>
                  <a:pt x="108" y="141"/>
                  <a:pt x="108" y="141"/>
                  <a:pt x="108" y="141"/>
                </a:cubicBezTo>
                <a:cubicBezTo>
                  <a:pt x="117" y="141"/>
                  <a:pt x="126" y="137"/>
                  <a:pt x="131" y="130"/>
                </a:cubicBezTo>
                <a:cubicBezTo>
                  <a:pt x="158" y="91"/>
                  <a:pt x="158" y="91"/>
                  <a:pt x="158" y="91"/>
                </a:cubicBezTo>
                <a:cubicBezTo>
                  <a:pt x="161" y="87"/>
                  <a:pt x="161" y="81"/>
                  <a:pt x="156" y="78"/>
                </a:cubicBezTo>
                <a:close/>
                <a:moveTo>
                  <a:pt x="22" y="96"/>
                </a:moveTo>
                <a:cubicBezTo>
                  <a:pt x="19" y="92"/>
                  <a:pt x="14" y="90"/>
                  <a:pt x="9" y="92"/>
                </a:cubicBezTo>
                <a:cubicBezTo>
                  <a:pt x="3" y="95"/>
                  <a:pt x="3" y="95"/>
                  <a:pt x="3" y="95"/>
                </a:cubicBezTo>
                <a:cubicBezTo>
                  <a:pt x="0" y="96"/>
                  <a:pt x="0" y="99"/>
                  <a:pt x="1" y="101"/>
                </a:cubicBezTo>
                <a:cubicBezTo>
                  <a:pt x="29" y="158"/>
                  <a:pt x="29" y="158"/>
                  <a:pt x="29" y="158"/>
                </a:cubicBezTo>
                <a:cubicBezTo>
                  <a:pt x="30" y="160"/>
                  <a:pt x="33" y="161"/>
                  <a:pt x="35" y="160"/>
                </a:cubicBezTo>
                <a:cubicBezTo>
                  <a:pt x="41" y="157"/>
                  <a:pt x="41" y="157"/>
                  <a:pt x="41" y="157"/>
                </a:cubicBezTo>
                <a:cubicBezTo>
                  <a:pt x="46" y="154"/>
                  <a:pt x="48" y="149"/>
                  <a:pt x="45" y="144"/>
                </a:cubicBezTo>
                <a:lnTo>
                  <a:pt x="22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8668C2-0866-450E-9ACA-14B9ABA0E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820" y="465346"/>
            <a:ext cx="11296650" cy="602086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3000" dirty="0">
                <a:solidFill>
                  <a:schemeClr val="tx1"/>
                </a:solidFill>
                <a:latin typeface="Raleway Bold" panose="020B0803030101060003" pitchFamily="34" charset="0"/>
              </a:rPr>
              <a:t>Products and Services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D5333D2-5DCE-4CA5-B51D-066303A78F4D}"/>
              </a:ext>
            </a:extLst>
          </p:cNvPr>
          <p:cNvSpPr/>
          <p:nvPr/>
        </p:nvSpPr>
        <p:spPr>
          <a:xfrm>
            <a:off x="502820" y="967613"/>
            <a:ext cx="112928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If you use this site regularly the great business and the design professional.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5A7532-B285-4C9E-B14C-3F37D4F399A7}"/>
              </a:ext>
            </a:extLst>
          </p:cNvPr>
          <p:cNvSpPr txBox="1"/>
          <p:nvPr/>
        </p:nvSpPr>
        <p:spPr>
          <a:xfrm>
            <a:off x="887947" y="4607471"/>
            <a:ext cx="10055824" cy="975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400"/>
              </a:lnSpc>
            </a:pPr>
            <a:r>
              <a:rPr lang="en-US" sz="1100" b="0" i="0" dirty="0">
                <a:effectLst/>
                <a:latin typeface="Open Sans" panose="020B0606030504020204" pitchFamily="34" charset="0"/>
              </a:rPr>
              <a:t>Lorem ipsum dolor sit amet, consectetur adipiscing elit. Praesent ornare sagittis pellentesque. Suspendisse pellentesque sem in erat</a:t>
            </a:r>
          </a:p>
          <a:p>
            <a:pPr algn="ctr">
              <a:lnSpc>
                <a:spcPts val="2400"/>
              </a:lnSpc>
            </a:pPr>
            <a:r>
              <a:rPr lang="en-US" sz="1100" b="0" i="0" dirty="0">
                <a:effectLst/>
                <a:latin typeface="Open Sans" panose="020B0606030504020204" pitchFamily="34" charset="0"/>
              </a:rPr>
              <a:t>cursus convallis vitae nec dolor. Vivamus in lacus mi. Cras eu velit a turpis condimentum vulputate ultrices nec ante. In placerat fringilla tortor, ac cursus eros pellentesque nec. Nunc neque nisi, suscipit fringilla vulputate libero.</a:t>
            </a:r>
            <a:endParaRPr lang="en-US" sz="11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Footer Placeholder 4">
            <a:extLst>
              <a:ext uri="{FF2B5EF4-FFF2-40B4-BE49-F238E27FC236}">
                <a16:creationId xmlns:a16="http://schemas.microsoft.com/office/drawing/2014/main" id="{374896EA-3E79-49B5-9423-0AC98EF0FE9C}"/>
              </a:ext>
            </a:extLst>
          </p:cNvPr>
          <p:cNvSpPr txBox="1">
            <a:spLocks/>
          </p:cNvSpPr>
          <p:nvPr/>
        </p:nvSpPr>
        <p:spPr>
          <a:xfrm>
            <a:off x="447675" y="6204426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4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Business Strategy| </a:t>
            </a:r>
            <a:r>
              <a:rPr lang="en-US" dirty="0">
                <a:solidFill>
                  <a:schemeClr val="bg1"/>
                </a:solidFill>
              </a:rPr>
              <a:t>Presentation</a:t>
            </a: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4954922C-39F1-D802-6919-CD98F8A113B5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5" name="Imagen 4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95189D0E-E0BE-6E78-E831-E0C4E55198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09C723D4-965A-AF98-FD85-9362AE1C2384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B80E4B51-67EA-5883-A365-03F3329BA85B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9135692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Marcador de posición de imagen 13" descr="Un grupo de personas en frente de edificio&#10;&#10;Descripción generada automáticamente con confianza media">
            <a:extLst>
              <a:ext uri="{FF2B5EF4-FFF2-40B4-BE49-F238E27FC236}">
                <a16:creationId xmlns:a16="http://schemas.microsoft.com/office/drawing/2014/main" id="{1158CF6B-7B40-A855-A1E1-C76AF2509517}"/>
              </a:ext>
            </a:extLst>
          </p:cNvPr>
          <p:cNvPicPr>
            <a:picLocks noGrp="1" noChangeAspect="1"/>
          </p:cNvPicPr>
          <p:nvPr>
            <p:ph type="pic" sz="quarter" idx="24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4" b="2734"/>
          <a:stretch>
            <a:fillRect/>
          </a:stretch>
        </p:blipFill>
        <p:spPr/>
      </p:pic>
      <p:sp>
        <p:nvSpPr>
          <p:cNvPr id="5" name="Rectangle 4"/>
          <p:cNvSpPr/>
          <p:nvPr/>
        </p:nvSpPr>
        <p:spPr>
          <a:xfrm>
            <a:off x="578803" y="2762551"/>
            <a:ext cx="48218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amet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consectetur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adipisicing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elit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sed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do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eiusmod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tempor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incididunt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labore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dolore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magna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aliqua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enim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82755" y="2151276"/>
            <a:ext cx="31241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Portfolio</a:t>
            </a:r>
          </a:p>
        </p:txBody>
      </p:sp>
      <p:sp>
        <p:nvSpPr>
          <p:cNvPr id="19" name="Oval 18"/>
          <p:cNvSpPr/>
          <p:nvPr/>
        </p:nvSpPr>
        <p:spPr>
          <a:xfrm>
            <a:off x="5051701" y="689504"/>
            <a:ext cx="907819" cy="907819"/>
          </a:xfrm>
          <a:prstGeom prst="ellipse">
            <a:avLst/>
          </a:prstGeom>
          <a:solidFill>
            <a:srgbClr val="21934C"/>
          </a:solidFill>
          <a:ln>
            <a:noFill/>
          </a:ln>
          <a:effectLst>
            <a:outerShdw blurRad="177800" dist="190500" dir="6420000" algn="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1934C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5358045" y="851806"/>
            <a:ext cx="288380" cy="579430"/>
            <a:chOff x="5153025" y="628650"/>
            <a:chExt cx="514350" cy="1033463"/>
          </a:xfrm>
          <a:solidFill>
            <a:schemeClr val="bg1"/>
          </a:solidFill>
        </p:grpSpPr>
        <p:sp>
          <p:nvSpPr>
            <p:cNvPr id="21" name="Freeform 13"/>
            <p:cNvSpPr>
              <a:spLocks noEditPoints="1"/>
            </p:cNvSpPr>
            <p:nvPr/>
          </p:nvSpPr>
          <p:spPr bwMode="auto">
            <a:xfrm>
              <a:off x="5160963" y="903288"/>
              <a:ext cx="498475" cy="758825"/>
            </a:xfrm>
            <a:custGeom>
              <a:avLst/>
              <a:gdLst>
                <a:gd name="T0" fmla="*/ 112 w 133"/>
                <a:gd name="T1" fmla="*/ 12 h 202"/>
                <a:gd name="T2" fmla="*/ 68 w 133"/>
                <a:gd name="T3" fmla="*/ 0 h 202"/>
                <a:gd name="T4" fmla="*/ 64 w 133"/>
                <a:gd name="T5" fmla="*/ 0 h 202"/>
                <a:gd name="T6" fmla="*/ 21 w 133"/>
                <a:gd name="T7" fmla="*/ 12 h 202"/>
                <a:gd name="T8" fmla="*/ 0 w 133"/>
                <a:gd name="T9" fmla="*/ 50 h 202"/>
                <a:gd name="T10" fmla="*/ 0 w 133"/>
                <a:gd name="T11" fmla="*/ 152 h 202"/>
                <a:gd name="T12" fmla="*/ 59 w 133"/>
                <a:gd name="T13" fmla="*/ 202 h 202"/>
                <a:gd name="T14" fmla="*/ 73 w 133"/>
                <a:gd name="T15" fmla="*/ 202 h 202"/>
                <a:gd name="T16" fmla="*/ 133 w 133"/>
                <a:gd name="T17" fmla="*/ 152 h 202"/>
                <a:gd name="T18" fmla="*/ 133 w 133"/>
                <a:gd name="T19" fmla="*/ 50 h 202"/>
                <a:gd name="T20" fmla="*/ 112 w 133"/>
                <a:gd name="T21" fmla="*/ 12 h 202"/>
                <a:gd name="T22" fmla="*/ 118 w 133"/>
                <a:gd name="T23" fmla="*/ 50 h 202"/>
                <a:gd name="T24" fmla="*/ 118 w 133"/>
                <a:gd name="T25" fmla="*/ 80 h 202"/>
                <a:gd name="T26" fmla="*/ 74 w 133"/>
                <a:gd name="T27" fmla="*/ 80 h 202"/>
                <a:gd name="T28" fmla="*/ 74 w 133"/>
                <a:gd name="T29" fmla="*/ 15 h 202"/>
                <a:gd name="T30" fmla="*/ 118 w 133"/>
                <a:gd name="T31" fmla="*/ 50 h 202"/>
                <a:gd name="T32" fmla="*/ 59 w 133"/>
                <a:gd name="T33" fmla="*/ 15 h 202"/>
                <a:gd name="T34" fmla="*/ 59 w 133"/>
                <a:gd name="T35" fmla="*/ 80 h 202"/>
                <a:gd name="T36" fmla="*/ 14 w 133"/>
                <a:gd name="T37" fmla="*/ 80 h 202"/>
                <a:gd name="T38" fmla="*/ 14 w 133"/>
                <a:gd name="T39" fmla="*/ 50 h 202"/>
                <a:gd name="T40" fmla="*/ 59 w 133"/>
                <a:gd name="T41" fmla="*/ 15 h 202"/>
                <a:gd name="T42" fmla="*/ 73 w 133"/>
                <a:gd name="T43" fmla="*/ 187 h 202"/>
                <a:gd name="T44" fmla="*/ 59 w 133"/>
                <a:gd name="T45" fmla="*/ 187 h 202"/>
                <a:gd name="T46" fmla="*/ 14 w 133"/>
                <a:gd name="T47" fmla="*/ 152 h 202"/>
                <a:gd name="T48" fmla="*/ 14 w 133"/>
                <a:gd name="T49" fmla="*/ 95 h 202"/>
                <a:gd name="T50" fmla="*/ 118 w 133"/>
                <a:gd name="T51" fmla="*/ 95 h 202"/>
                <a:gd name="T52" fmla="*/ 118 w 133"/>
                <a:gd name="T53" fmla="*/ 152 h 202"/>
                <a:gd name="T54" fmla="*/ 73 w 133"/>
                <a:gd name="T55" fmla="*/ 187 h 202"/>
                <a:gd name="T56" fmla="*/ 73 w 133"/>
                <a:gd name="T57" fmla="*/ 187 h 202"/>
                <a:gd name="T58" fmla="*/ 73 w 133"/>
                <a:gd name="T59" fmla="*/ 187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3" h="202">
                  <a:moveTo>
                    <a:pt x="112" y="12"/>
                  </a:moveTo>
                  <a:cubicBezTo>
                    <a:pt x="100" y="4"/>
                    <a:pt x="85" y="0"/>
                    <a:pt x="68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8" y="0"/>
                    <a:pt x="32" y="4"/>
                    <a:pt x="21" y="12"/>
                  </a:cubicBezTo>
                  <a:cubicBezTo>
                    <a:pt x="7" y="21"/>
                    <a:pt x="0" y="34"/>
                    <a:pt x="0" y="50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82"/>
                    <a:pt x="23" y="202"/>
                    <a:pt x="59" y="202"/>
                  </a:cubicBezTo>
                  <a:cubicBezTo>
                    <a:pt x="73" y="202"/>
                    <a:pt x="73" y="202"/>
                    <a:pt x="73" y="202"/>
                  </a:cubicBezTo>
                  <a:cubicBezTo>
                    <a:pt x="109" y="202"/>
                    <a:pt x="133" y="182"/>
                    <a:pt x="133" y="152"/>
                  </a:cubicBezTo>
                  <a:cubicBezTo>
                    <a:pt x="133" y="50"/>
                    <a:pt x="133" y="50"/>
                    <a:pt x="133" y="50"/>
                  </a:cubicBezTo>
                  <a:cubicBezTo>
                    <a:pt x="133" y="34"/>
                    <a:pt x="126" y="21"/>
                    <a:pt x="112" y="12"/>
                  </a:cubicBezTo>
                  <a:close/>
                  <a:moveTo>
                    <a:pt x="118" y="50"/>
                  </a:moveTo>
                  <a:cubicBezTo>
                    <a:pt x="118" y="80"/>
                    <a:pt x="118" y="80"/>
                    <a:pt x="118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74" y="15"/>
                    <a:pt x="74" y="15"/>
                    <a:pt x="74" y="15"/>
                  </a:cubicBezTo>
                  <a:cubicBezTo>
                    <a:pt x="97" y="17"/>
                    <a:pt x="118" y="28"/>
                    <a:pt x="118" y="50"/>
                  </a:cubicBezTo>
                  <a:close/>
                  <a:moveTo>
                    <a:pt x="59" y="15"/>
                  </a:moveTo>
                  <a:cubicBezTo>
                    <a:pt x="59" y="80"/>
                    <a:pt x="59" y="80"/>
                    <a:pt x="59" y="80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28"/>
                    <a:pt x="36" y="17"/>
                    <a:pt x="59" y="15"/>
                  </a:cubicBezTo>
                  <a:close/>
                  <a:moveTo>
                    <a:pt x="73" y="187"/>
                  </a:moveTo>
                  <a:cubicBezTo>
                    <a:pt x="59" y="187"/>
                    <a:pt x="59" y="187"/>
                    <a:pt x="59" y="187"/>
                  </a:cubicBezTo>
                  <a:cubicBezTo>
                    <a:pt x="49" y="187"/>
                    <a:pt x="14" y="184"/>
                    <a:pt x="14" y="152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18" y="95"/>
                    <a:pt x="118" y="95"/>
                    <a:pt x="118" y="95"/>
                  </a:cubicBezTo>
                  <a:cubicBezTo>
                    <a:pt x="118" y="152"/>
                    <a:pt x="118" y="152"/>
                    <a:pt x="118" y="152"/>
                  </a:cubicBezTo>
                  <a:cubicBezTo>
                    <a:pt x="118" y="184"/>
                    <a:pt x="84" y="187"/>
                    <a:pt x="73" y="187"/>
                  </a:cubicBezTo>
                  <a:close/>
                  <a:moveTo>
                    <a:pt x="73" y="187"/>
                  </a:moveTo>
                  <a:cubicBezTo>
                    <a:pt x="73" y="187"/>
                    <a:pt x="73" y="187"/>
                    <a:pt x="73" y="18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4"/>
            <p:cNvSpPr>
              <a:spLocks noEditPoints="1"/>
            </p:cNvSpPr>
            <p:nvPr/>
          </p:nvSpPr>
          <p:spPr bwMode="auto">
            <a:xfrm>
              <a:off x="5153025" y="628650"/>
              <a:ext cx="514350" cy="138113"/>
            </a:xfrm>
            <a:custGeom>
              <a:avLst/>
              <a:gdLst>
                <a:gd name="T0" fmla="*/ 13 w 137"/>
                <a:gd name="T1" fmla="*/ 35 h 37"/>
                <a:gd name="T2" fmla="*/ 68 w 137"/>
                <a:gd name="T3" fmla="*/ 15 h 37"/>
                <a:gd name="T4" fmla="*/ 124 w 137"/>
                <a:gd name="T5" fmla="*/ 35 h 37"/>
                <a:gd name="T6" fmla="*/ 128 w 137"/>
                <a:gd name="T7" fmla="*/ 37 h 37"/>
                <a:gd name="T8" fmla="*/ 134 w 137"/>
                <a:gd name="T9" fmla="*/ 34 h 37"/>
                <a:gd name="T10" fmla="*/ 133 w 137"/>
                <a:gd name="T11" fmla="*/ 23 h 37"/>
                <a:gd name="T12" fmla="*/ 68 w 137"/>
                <a:gd name="T13" fmla="*/ 0 h 37"/>
                <a:gd name="T14" fmla="*/ 3 w 137"/>
                <a:gd name="T15" fmla="*/ 23 h 37"/>
                <a:gd name="T16" fmla="*/ 2 w 137"/>
                <a:gd name="T17" fmla="*/ 33 h 37"/>
                <a:gd name="T18" fmla="*/ 13 w 137"/>
                <a:gd name="T19" fmla="*/ 35 h 37"/>
                <a:gd name="T20" fmla="*/ 13 w 137"/>
                <a:gd name="T21" fmla="*/ 35 h 37"/>
                <a:gd name="T22" fmla="*/ 13 w 137"/>
                <a:gd name="T23" fmla="*/ 3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7" h="37">
                  <a:moveTo>
                    <a:pt x="13" y="35"/>
                  </a:moveTo>
                  <a:cubicBezTo>
                    <a:pt x="29" y="22"/>
                    <a:pt x="48" y="15"/>
                    <a:pt x="68" y="15"/>
                  </a:cubicBezTo>
                  <a:cubicBezTo>
                    <a:pt x="88" y="15"/>
                    <a:pt x="108" y="22"/>
                    <a:pt x="124" y="35"/>
                  </a:cubicBezTo>
                  <a:cubicBezTo>
                    <a:pt x="125" y="36"/>
                    <a:pt x="127" y="37"/>
                    <a:pt x="128" y="37"/>
                  </a:cubicBezTo>
                  <a:cubicBezTo>
                    <a:pt x="131" y="37"/>
                    <a:pt x="133" y="36"/>
                    <a:pt x="134" y="34"/>
                  </a:cubicBezTo>
                  <a:cubicBezTo>
                    <a:pt x="137" y="31"/>
                    <a:pt x="136" y="26"/>
                    <a:pt x="133" y="23"/>
                  </a:cubicBezTo>
                  <a:cubicBezTo>
                    <a:pt x="115" y="9"/>
                    <a:pt x="92" y="0"/>
                    <a:pt x="68" y="0"/>
                  </a:cubicBezTo>
                  <a:cubicBezTo>
                    <a:pt x="44" y="0"/>
                    <a:pt x="22" y="8"/>
                    <a:pt x="3" y="23"/>
                  </a:cubicBezTo>
                  <a:cubicBezTo>
                    <a:pt x="0" y="25"/>
                    <a:pt x="0" y="30"/>
                    <a:pt x="2" y="33"/>
                  </a:cubicBezTo>
                  <a:cubicBezTo>
                    <a:pt x="5" y="37"/>
                    <a:pt x="9" y="37"/>
                    <a:pt x="13" y="35"/>
                  </a:cubicBezTo>
                  <a:close/>
                  <a:moveTo>
                    <a:pt x="13" y="35"/>
                  </a:moveTo>
                  <a:cubicBezTo>
                    <a:pt x="13" y="35"/>
                    <a:pt x="13" y="35"/>
                    <a:pt x="13" y="3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5"/>
            <p:cNvSpPr>
              <a:spLocks noEditPoints="1"/>
            </p:cNvSpPr>
            <p:nvPr/>
          </p:nvSpPr>
          <p:spPr bwMode="auto">
            <a:xfrm>
              <a:off x="5238750" y="760413"/>
              <a:ext cx="338138" cy="104775"/>
            </a:xfrm>
            <a:custGeom>
              <a:avLst/>
              <a:gdLst>
                <a:gd name="T0" fmla="*/ 45 w 90"/>
                <a:gd name="T1" fmla="*/ 0 h 28"/>
                <a:gd name="T2" fmla="*/ 4 w 90"/>
                <a:gd name="T3" fmla="*/ 14 h 28"/>
                <a:gd name="T4" fmla="*/ 2 w 90"/>
                <a:gd name="T5" fmla="*/ 25 h 28"/>
                <a:gd name="T6" fmla="*/ 13 w 90"/>
                <a:gd name="T7" fmla="*/ 26 h 28"/>
                <a:gd name="T8" fmla="*/ 45 w 90"/>
                <a:gd name="T9" fmla="*/ 15 h 28"/>
                <a:gd name="T10" fmla="*/ 77 w 90"/>
                <a:gd name="T11" fmla="*/ 26 h 28"/>
                <a:gd name="T12" fmla="*/ 82 w 90"/>
                <a:gd name="T13" fmla="*/ 28 h 28"/>
                <a:gd name="T14" fmla="*/ 88 w 90"/>
                <a:gd name="T15" fmla="*/ 25 h 28"/>
                <a:gd name="T16" fmla="*/ 87 w 90"/>
                <a:gd name="T17" fmla="*/ 15 h 28"/>
                <a:gd name="T18" fmla="*/ 45 w 90"/>
                <a:gd name="T19" fmla="*/ 0 h 28"/>
                <a:gd name="T20" fmla="*/ 45 w 90"/>
                <a:gd name="T21" fmla="*/ 0 h 28"/>
                <a:gd name="T22" fmla="*/ 45 w 90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28">
                  <a:moveTo>
                    <a:pt x="45" y="0"/>
                  </a:moveTo>
                  <a:cubicBezTo>
                    <a:pt x="30" y="0"/>
                    <a:pt x="16" y="5"/>
                    <a:pt x="4" y="14"/>
                  </a:cubicBezTo>
                  <a:cubicBezTo>
                    <a:pt x="0" y="17"/>
                    <a:pt x="0" y="22"/>
                    <a:pt x="2" y="25"/>
                  </a:cubicBezTo>
                  <a:cubicBezTo>
                    <a:pt x="5" y="28"/>
                    <a:pt x="10" y="28"/>
                    <a:pt x="13" y="26"/>
                  </a:cubicBezTo>
                  <a:cubicBezTo>
                    <a:pt x="22" y="19"/>
                    <a:pt x="33" y="15"/>
                    <a:pt x="45" y="15"/>
                  </a:cubicBezTo>
                  <a:cubicBezTo>
                    <a:pt x="57" y="15"/>
                    <a:pt x="68" y="19"/>
                    <a:pt x="77" y="26"/>
                  </a:cubicBezTo>
                  <a:cubicBezTo>
                    <a:pt x="79" y="27"/>
                    <a:pt x="81" y="28"/>
                    <a:pt x="82" y="28"/>
                  </a:cubicBezTo>
                  <a:cubicBezTo>
                    <a:pt x="84" y="28"/>
                    <a:pt x="86" y="27"/>
                    <a:pt x="88" y="25"/>
                  </a:cubicBezTo>
                  <a:cubicBezTo>
                    <a:pt x="90" y="22"/>
                    <a:pt x="90" y="17"/>
                    <a:pt x="87" y="15"/>
                  </a:cubicBezTo>
                  <a:cubicBezTo>
                    <a:pt x="75" y="5"/>
                    <a:pt x="60" y="0"/>
                    <a:pt x="45" y="0"/>
                  </a:cubicBezTo>
                  <a:close/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0" name="Picture Placeholder 9"/>
          <p:cNvPicPr>
            <a:picLocks noGrp="1" noChangeAspect="1"/>
          </p:cNvPicPr>
          <p:nvPr>
            <p:ph type="pic" sz="quarter" idx="24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23" r="13823"/>
          <a:stretch>
            <a:fillRect/>
          </a:stretch>
        </p:blipFill>
        <p:spPr/>
      </p:pic>
      <p:pic>
        <p:nvPicPr>
          <p:cNvPr id="11" name="Picture Placeholder 10"/>
          <p:cNvPicPr>
            <a:picLocks noGrp="1" noChangeAspect="1"/>
          </p:cNvPicPr>
          <p:nvPr>
            <p:ph type="pic" sz="quarter" idx="24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7" r="16697"/>
          <a:stretch>
            <a:fillRect/>
          </a:stretch>
        </p:blipFill>
        <p:spPr/>
      </p:pic>
      <p:cxnSp>
        <p:nvCxnSpPr>
          <p:cNvPr id="2" name="Conector recto 1">
            <a:extLst>
              <a:ext uri="{FF2B5EF4-FFF2-40B4-BE49-F238E27FC236}">
                <a16:creationId xmlns:a16="http://schemas.microsoft.com/office/drawing/2014/main" id="{71275645-C317-995F-E943-45878FD3CD03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132896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4" name="Imagen 3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69A12958-6E96-5B5F-792F-39AC1B6773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sp>
        <p:nvSpPr>
          <p:cNvPr id="7" name="Elipse 6">
            <a:extLst>
              <a:ext uri="{FF2B5EF4-FFF2-40B4-BE49-F238E27FC236}">
                <a16:creationId xmlns:a16="http://schemas.microsoft.com/office/drawing/2014/main" id="{7742A22A-592F-9B0F-202D-A3DE43C7FC6D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/>
              <a:t>7</a:t>
            </a:r>
          </a:p>
        </p:txBody>
      </p:sp>
      <p:pic>
        <p:nvPicPr>
          <p:cNvPr id="1026" name="Picture 2" descr="Grupo Cementos Portland Valderrivas | LinkedIn">
            <a:extLst>
              <a:ext uri="{FF2B5EF4-FFF2-40B4-BE49-F238E27FC236}">
                <a16:creationId xmlns:a16="http://schemas.microsoft.com/office/drawing/2014/main" id="{8DA01292-2A9F-B9C7-688C-73564107FE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43" t="5175" r="13223"/>
          <a:stretch/>
        </p:blipFill>
        <p:spPr bwMode="auto">
          <a:xfrm>
            <a:off x="2989745" y="3745436"/>
            <a:ext cx="2517914" cy="194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ómo hacer una buena mezcla de cemento - Argos Honduras">
            <a:extLst>
              <a:ext uri="{FF2B5EF4-FFF2-40B4-BE49-F238E27FC236}">
                <a16:creationId xmlns:a16="http://schemas.microsoft.com/office/drawing/2014/main" id="{5C6447D4-4EEE-C642-0982-CB01CB33E4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50" t="2235" r="10103"/>
          <a:stretch/>
        </p:blipFill>
        <p:spPr bwMode="auto">
          <a:xfrm>
            <a:off x="606563" y="3742462"/>
            <a:ext cx="2316922" cy="194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45ED1DDD-A8FA-CD58-B73E-89343C7A151C}"/>
              </a:ext>
            </a:extLst>
          </p:cNvPr>
          <p:cNvSpPr txBox="1"/>
          <p:nvPr/>
        </p:nvSpPr>
        <p:spPr>
          <a:xfrm>
            <a:off x="2203243" y="6090850"/>
            <a:ext cx="33129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</p:spTree>
    <p:extLst>
      <p:ext uri="{BB962C8B-B14F-4D97-AF65-F5344CB8AC3E}">
        <p14:creationId xmlns:p14="http://schemas.microsoft.com/office/powerpoint/2010/main" val="2458275388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668C2-0866-450E-9ACA-14B9ABA0E81D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Market Size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D5333D2-5DCE-4CA5-B51D-066303A78F4D}"/>
              </a:ext>
            </a:extLst>
          </p:cNvPr>
          <p:cNvSpPr/>
          <p:nvPr/>
        </p:nvSpPr>
        <p:spPr>
          <a:xfrm>
            <a:off x="447675" y="898039"/>
            <a:ext cx="112928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If you use this site regularly the great business and the design professional.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1200D58-EC4F-43F2-9D70-28F7CBAAB3ED}"/>
              </a:ext>
            </a:extLst>
          </p:cNvPr>
          <p:cNvSpPr txBox="1"/>
          <p:nvPr/>
        </p:nvSpPr>
        <p:spPr>
          <a:xfrm>
            <a:off x="748597" y="1757037"/>
            <a:ext cx="24505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0" i="0" dirty="0">
                <a:solidFill>
                  <a:srgbClr val="008200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$20 Billion</a:t>
            </a:r>
            <a:endParaRPr lang="en-US" sz="1600" dirty="0">
              <a:solidFill>
                <a:srgbClr val="008200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6C91A2-56C5-48C6-A68B-EC52CBFE869F}"/>
              </a:ext>
            </a:extLst>
          </p:cNvPr>
          <p:cNvSpPr txBox="1"/>
          <p:nvPr/>
        </p:nvSpPr>
        <p:spPr>
          <a:xfrm>
            <a:off x="748597" y="2025705"/>
            <a:ext cx="2450592" cy="76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Lorem ipsum dolor sit amet,</a:t>
            </a:r>
          </a:p>
          <a:p>
            <a:pPr algn="ctr">
              <a:lnSpc>
                <a:spcPts val="18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Consectetur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adipiscing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elit. Praesent ornare pellentesque.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EE63017-970E-4056-B351-5D98CD7A5239}"/>
              </a:ext>
            </a:extLst>
          </p:cNvPr>
          <p:cNvSpPr/>
          <p:nvPr/>
        </p:nvSpPr>
        <p:spPr>
          <a:xfrm>
            <a:off x="1204636" y="3855451"/>
            <a:ext cx="1538514" cy="1538514"/>
          </a:xfrm>
          <a:prstGeom prst="ellipse">
            <a:avLst/>
          </a:prstGeom>
          <a:solidFill>
            <a:srgbClr val="008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8200"/>
              </a:solidFill>
            </a:endParaRPr>
          </a:p>
        </p:txBody>
      </p:sp>
      <p:sp>
        <p:nvSpPr>
          <p:cNvPr id="76" name="Freeform 14">
            <a:extLst>
              <a:ext uri="{FF2B5EF4-FFF2-40B4-BE49-F238E27FC236}">
                <a16:creationId xmlns:a16="http://schemas.microsoft.com/office/drawing/2014/main" id="{F35A65D1-DE08-409D-A5E8-0D62061700E8}"/>
              </a:ext>
            </a:extLst>
          </p:cNvPr>
          <p:cNvSpPr>
            <a:spLocks/>
          </p:cNvSpPr>
          <p:nvPr/>
        </p:nvSpPr>
        <p:spPr bwMode="auto">
          <a:xfrm>
            <a:off x="1905014" y="2818984"/>
            <a:ext cx="137759" cy="1036467"/>
          </a:xfrm>
          <a:custGeom>
            <a:avLst/>
            <a:gdLst>
              <a:gd name="T0" fmla="*/ 22 w 44"/>
              <a:gd name="T1" fmla="*/ 0 h 332"/>
              <a:gd name="T2" fmla="*/ 0 w 44"/>
              <a:gd name="T3" fmla="*/ 23 h 332"/>
              <a:gd name="T4" fmla="*/ 16 w 44"/>
              <a:gd name="T5" fmla="*/ 44 h 332"/>
              <a:gd name="T6" fmla="*/ 16 w 44"/>
              <a:gd name="T7" fmla="*/ 332 h 332"/>
              <a:gd name="T8" fmla="*/ 22 w 44"/>
              <a:gd name="T9" fmla="*/ 332 h 332"/>
              <a:gd name="T10" fmla="*/ 29 w 44"/>
              <a:gd name="T11" fmla="*/ 332 h 332"/>
              <a:gd name="T12" fmla="*/ 29 w 44"/>
              <a:gd name="T13" fmla="*/ 44 h 332"/>
              <a:gd name="T14" fmla="*/ 44 w 44"/>
              <a:gd name="T15" fmla="*/ 23 h 332"/>
              <a:gd name="T16" fmla="*/ 22 w 44"/>
              <a:gd name="T17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4" h="332">
                <a:moveTo>
                  <a:pt x="22" y="0"/>
                </a:moveTo>
                <a:cubicBezTo>
                  <a:pt x="10" y="0"/>
                  <a:pt x="0" y="10"/>
                  <a:pt x="0" y="23"/>
                </a:cubicBezTo>
                <a:cubicBezTo>
                  <a:pt x="0" y="33"/>
                  <a:pt x="7" y="42"/>
                  <a:pt x="16" y="44"/>
                </a:cubicBezTo>
                <a:cubicBezTo>
                  <a:pt x="16" y="332"/>
                  <a:pt x="16" y="332"/>
                  <a:pt x="16" y="332"/>
                </a:cubicBezTo>
                <a:cubicBezTo>
                  <a:pt x="18" y="332"/>
                  <a:pt x="20" y="332"/>
                  <a:pt x="22" y="332"/>
                </a:cubicBezTo>
                <a:cubicBezTo>
                  <a:pt x="24" y="332"/>
                  <a:pt x="26" y="332"/>
                  <a:pt x="29" y="332"/>
                </a:cubicBezTo>
                <a:cubicBezTo>
                  <a:pt x="29" y="44"/>
                  <a:pt x="29" y="44"/>
                  <a:pt x="29" y="44"/>
                </a:cubicBezTo>
                <a:cubicBezTo>
                  <a:pt x="38" y="41"/>
                  <a:pt x="44" y="33"/>
                  <a:pt x="44" y="23"/>
                </a:cubicBezTo>
                <a:cubicBezTo>
                  <a:pt x="44" y="10"/>
                  <a:pt x="34" y="0"/>
                  <a:pt x="22" y="0"/>
                </a:cubicBezTo>
                <a:close/>
              </a:path>
            </a:pathLst>
          </a:custGeom>
          <a:solidFill>
            <a:srgbClr val="0082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8331A08-52D7-4049-BE42-3D452603CFA3}"/>
              </a:ext>
            </a:extLst>
          </p:cNvPr>
          <p:cNvSpPr txBox="1"/>
          <p:nvPr/>
        </p:nvSpPr>
        <p:spPr>
          <a:xfrm>
            <a:off x="6226607" y="1673147"/>
            <a:ext cx="24505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0" i="0" dirty="0">
                <a:solidFill>
                  <a:schemeClr val="accent3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$60 Billion</a:t>
            </a:r>
            <a:endParaRPr lang="en-US" sz="1600" dirty="0">
              <a:solidFill>
                <a:schemeClr val="accent3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7F8D677-6688-448C-B78E-F6306E7FCD71}"/>
              </a:ext>
            </a:extLst>
          </p:cNvPr>
          <p:cNvSpPr txBox="1"/>
          <p:nvPr/>
        </p:nvSpPr>
        <p:spPr>
          <a:xfrm>
            <a:off x="6226607" y="1941815"/>
            <a:ext cx="2450592" cy="76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Lorem ipsum dolor sit amet,</a:t>
            </a:r>
          </a:p>
          <a:p>
            <a:pPr algn="ctr">
              <a:lnSpc>
                <a:spcPts val="18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Consectetur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adipiscing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elit. Praesent ornare pellentesque.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9F0F248-D6E4-4093-B1E5-659F282D9CAD}"/>
              </a:ext>
            </a:extLst>
          </p:cNvPr>
          <p:cNvSpPr/>
          <p:nvPr/>
        </p:nvSpPr>
        <p:spPr>
          <a:xfrm>
            <a:off x="6380297" y="3457852"/>
            <a:ext cx="2143213" cy="214321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7" name="Freeform 15">
            <a:extLst>
              <a:ext uri="{FF2B5EF4-FFF2-40B4-BE49-F238E27FC236}">
                <a16:creationId xmlns:a16="http://schemas.microsoft.com/office/drawing/2014/main" id="{5EA5112E-2395-4706-8C1C-995B2B6A3868}"/>
              </a:ext>
            </a:extLst>
          </p:cNvPr>
          <p:cNvSpPr>
            <a:spLocks/>
          </p:cNvSpPr>
          <p:nvPr/>
        </p:nvSpPr>
        <p:spPr bwMode="auto">
          <a:xfrm>
            <a:off x="7381712" y="2731079"/>
            <a:ext cx="140383" cy="726839"/>
          </a:xfrm>
          <a:custGeom>
            <a:avLst/>
            <a:gdLst>
              <a:gd name="T0" fmla="*/ 23 w 45"/>
              <a:gd name="T1" fmla="*/ 0 h 233"/>
              <a:gd name="T2" fmla="*/ 0 w 45"/>
              <a:gd name="T3" fmla="*/ 22 h 233"/>
              <a:gd name="T4" fmla="*/ 16 w 45"/>
              <a:gd name="T5" fmla="*/ 44 h 233"/>
              <a:gd name="T6" fmla="*/ 16 w 45"/>
              <a:gd name="T7" fmla="*/ 233 h 233"/>
              <a:gd name="T8" fmla="*/ 23 w 45"/>
              <a:gd name="T9" fmla="*/ 233 h 233"/>
              <a:gd name="T10" fmla="*/ 29 w 45"/>
              <a:gd name="T11" fmla="*/ 233 h 233"/>
              <a:gd name="T12" fmla="*/ 29 w 45"/>
              <a:gd name="T13" fmla="*/ 44 h 233"/>
              <a:gd name="T14" fmla="*/ 45 w 45"/>
              <a:gd name="T15" fmla="*/ 22 h 233"/>
              <a:gd name="T16" fmla="*/ 23 w 45"/>
              <a:gd name="T17" fmla="*/ 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5" h="233">
                <a:moveTo>
                  <a:pt x="23" y="0"/>
                </a:moveTo>
                <a:cubicBezTo>
                  <a:pt x="10" y="0"/>
                  <a:pt x="0" y="10"/>
                  <a:pt x="0" y="22"/>
                </a:cubicBezTo>
                <a:cubicBezTo>
                  <a:pt x="0" y="32"/>
                  <a:pt x="7" y="41"/>
                  <a:pt x="16" y="44"/>
                </a:cubicBezTo>
                <a:cubicBezTo>
                  <a:pt x="16" y="233"/>
                  <a:pt x="16" y="233"/>
                  <a:pt x="16" y="233"/>
                </a:cubicBezTo>
                <a:cubicBezTo>
                  <a:pt x="18" y="233"/>
                  <a:pt x="20" y="233"/>
                  <a:pt x="23" y="233"/>
                </a:cubicBezTo>
                <a:cubicBezTo>
                  <a:pt x="25" y="233"/>
                  <a:pt x="27" y="233"/>
                  <a:pt x="29" y="233"/>
                </a:cubicBezTo>
                <a:cubicBezTo>
                  <a:pt x="29" y="44"/>
                  <a:pt x="29" y="44"/>
                  <a:pt x="29" y="44"/>
                </a:cubicBezTo>
                <a:cubicBezTo>
                  <a:pt x="38" y="41"/>
                  <a:pt x="45" y="33"/>
                  <a:pt x="45" y="22"/>
                </a:cubicBezTo>
                <a:cubicBezTo>
                  <a:pt x="45" y="10"/>
                  <a:pt x="35" y="0"/>
                  <a:pt x="2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A7358CA-52DD-478D-BA0E-BB23B093FE69}"/>
              </a:ext>
            </a:extLst>
          </p:cNvPr>
          <p:cNvSpPr txBox="1"/>
          <p:nvPr/>
        </p:nvSpPr>
        <p:spPr>
          <a:xfrm>
            <a:off x="3487602" y="4627051"/>
            <a:ext cx="24505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0" i="0" dirty="0">
                <a:solidFill>
                  <a:srgbClr val="008200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$40 Billion</a:t>
            </a:r>
            <a:endParaRPr lang="en-US" sz="1600" dirty="0">
              <a:solidFill>
                <a:srgbClr val="008200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159579E-C9FB-4A17-82F8-B95782957256}"/>
              </a:ext>
            </a:extLst>
          </p:cNvPr>
          <p:cNvSpPr txBox="1"/>
          <p:nvPr/>
        </p:nvSpPr>
        <p:spPr>
          <a:xfrm>
            <a:off x="3487602" y="4908419"/>
            <a:ext cx="2450592" cy="76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Lorem ipsum dolor sit amet,</a:t>
            </a:r>
          </a:p>
          <a:p>
            <a:pPr algn="ctr">
              <a:lnSpc>
                <a:spcPts val="18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Consectetur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adipiscing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elit. Praesent ornare pellentesque.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F3E768D-26C8-4F87-A6D0-1F2DB6AAAB2C}"/>
              </a:ext>
            </a:extLst>
          </p:cNvPr>
          <p:cNvSpPr/>
          <p:nvPr/>
        </p:nvSpPr>
        <p:spPr>
          <a:xfrm>
            <a:off x="3782097" y="2003715"/>
            <a:ext cx="1861602" cy="1861602"/>
          </a:xfrm>
          <a:prstGeom prst="ellipse">
            <a:avLst/>
          </a:prstGeom>
          <a:solidFill>
            <a:srgbClr val="2193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8" name="Freeform 16">
            <a:extLst>
              <a:ext uri="{FF2B5EF4-FFF2-40B4-BE49-F238E27FC236}">
                <a16:creationId xmlns:a16="http://schemas.microsoft.com/office/drawing/2014/main" id="{6BD50EC9-1EB7-485B-BF9D-91F1D49F4B2D}"/>
              </a:ext>
            </a:extLst>
          </p:cNvPr>
          <p:cNvSpPr>
            <a:spLocks/>
          </p:cNvSpPr>
          <p:nvPr/>
        </p:nvSpPr>
        <p:spPr bwMode="auto">
          <a:xfrm>
            <a:off x="4642707" y="3865317"/>
            <a:ext cx="140383" cy="762263"/>
          </a:xfrm>
          <a:custGeom>
            <a:avLst/>
            <a:gdLst>
              <a:gd name="T0" fmla="*/ 29 w 45"/>
              <a:gd name="T1" fmla="*/ 200 h 244"/>
              <a:gd name="T2" fmla="*/ 29 w 45"/>
              <a:gd name="T3" fmla="*/ 0 h 244"/>
              <a:gd name="T4" fmla="*/ 23 w 45"/>
              <a:gd name="T5" fmla="*/ 0 h 244"/>
              <a:gd name="T6" fmla="*/ 17 w 45"/>
              <a:gd name="T7" fmla="*/ 0 h 244"/>
              <a:gd name="T8" fmla="*/ 17 w 45"/>
              <a:gd name="T9" fmla="*/ 200 h 244"/>
              <a:gd name="T10" fmla="*/ 0 w 45"/>
              <a:gd name="T11" fmla="*/ 222 h 244"/>
              <a:gd name="T12" fmla="*/ 23 w 45"/>
              <a:gd name="T13" fmla="*/ 244 h 244"/>
              <a:gd name="T14" fmla="*/ 45 w 45"/>
              <a:gd name="T15" fmla="*/ 222 h 244"/>
              <a:gd name="T16" fmla="*/ 29 w 45"/>
              <a:gd name="T17" fmla="*/ 200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5" h="244">
                <a:moveTo>
                  <a:pt x="29" y="200"/>
                </a:moveTo>
                <a:cubicBezTo>
                  <a:pt x="29" y="0"/>
                  <a:pt x="29" y="0"/>
                  <a:pt x="29" y="0"/>
                </a:cubicBezTo>
                <a:cubicBezTo>
                  <a:pt x="27" y="0"/>
                  <a:pt x="25" y="0"/>
                  <a:pt x="23" y="0"/>
                </a:cubicBezTo>
                <a:cubicBezTo>
                  <a:pt x="21" y="0"/>
                  <a:pt x="19" y="0"/>
                  <a:pt x="17" y="0"/>
                </a:cubicBezTo>
                <a:cubicBezTo>
                  <a:pt x="17" y="200"/>
                  <a:pt x="17" y="200"/>
                  <a:pt x="17" y="200"/>
                </a:cubicBezTo>
                <a:cubicBezTo>
                  <a:pt x="7" y="203"/>
                  <a:pt x="0" y="211"/>
                  <a:pt x="0" y="222"/>
                </a:cubicBezTo>
                <a:cubicBezTo>
                  <a:pt x="0" y="234"/>
                  <a:pt x="10" y="244"/>
                  <a:pt x="23" y="244"/>
                </a:cubicBezTo>
                <a:cubicBezTo>
                  <a:pt x="35" y="244"/>
                  <a:pt x="45" y="234"/>
                  <a:pt x="45" y="222"/>
                </a:cubicBezTo>
                <a:cubicBezTo>
                  <a:pt x="45" y="211"/>
                  <a:pt x="38" y="203"/>
                  <a:pt x="29" y="200"/>
                </a:cubicBezTo>
                <a:close/>
              </a:path>
            </a:pathLst>
          </a:custGeom>
          <a:solidFill>
            <a:srgbClr val="21934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A128D30-CA5E-448E-94A2-4620E7CE1BE9}"/>
              </a:ext>
            </a:extLst>
          </p:cNvPr>
          <p:cNvSpPr txBox="1"/>
          <p:nvPr/>
        </p:nvSpPr>
        <p:spPr>
          <a:xfrm>
            <a:off x="8979212" y="4710941"/>
            <a:ext cx="24505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0" i="0" dirty="0">
                <a:solidFill>
                  <a:srgbClr val="005800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$80 Billion</a:t>
            </a:r>
            <a:endParaRPr lang="en-US" sz="1600" dirty="0">
              <a:solidFill>
                <a:srgbClr val="005800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7B40349-52F8-4AF0-9C94-4C6AB41656CA}"/>
              </a:ext>
            </a:extLst>
          </p:cNvPr>
          <p:cNvSpPr txBox="1"/>
          <p:nvPr/>
        </p:nvSpPr>
        <p:spPr>
          <a:xfrm>
            <a:off x="8979212" y="4992309"/>
            <a:ext cx="2450592" cy="52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Lorem ipsum dolor sit amet,</a:t>
            </a:r>
          </a:p>
          <a:p>
            <a:pPr algn="ctr">
              <a:lnSpc>
                <a:spcPts val="1800"/>
              </a:lnSpc>
            </a:pP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Consectetur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adipiscing</a:t>
            </a:r>
            <a:r>
              <a:rPr lang="en-US" sz="1000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elit. </a:t>
            </a:r>
            <a:endParaRPr lang="en-US" sz="1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E5FD777-9039-496A-8180-BBD703874EDA}"/>
              </a:ext>
            </a:extLst>
          </p:cNvPr>
          <p:cNvSpPr/>
          <p:nvPr/>
        </p:nvSpPr>
        <p:spPr>
          <a:xfrm>
            <a:off x="8965612" y="1776087"/>
            <a:ext cx="2477792" cy="2477792"/>
          </a:xfrm>
          <a:prstGeom prst="ellipse">
            <a:avLst/>
          </a:prstGeom>
          <a:solidFill>
            <a:srgbClr val="005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9" name="Freeform 17">
            <a:extLst>
              <a:ext uri="{FF2B5EF4-FFF2-40B4-BE49-F238E27FC236}">
                <a16:creationId xmlns:a16="http://schemas.microsoft.com/office/drawing/2014/main" id="{841C514D-536A-4B0B-81FA-C821307E5E49}"/>
              </a:ext>
            </a:extLst>
          </p:cNvPr>
          <p:cNvSpPr>
            <a:spLocks/>
          </p:cNvSpPr>
          <p:nvPr/>
        </p:nvSpPr>
        <p:spPr bwMode="auto">
          <a:xfrm>
            <a:off x="10134973" y="4253879"/>
            <a:ext cx="139070" cy="455259"/>
          </a:xfrm>
          <a:custGeom>
            <a:avLst/>
            <a:gdLst>
              <a:gd name="T0" fmla="*/ 29 w 45"/>
              <a:gd name="T1" fmla="*/ 102 h 146"/>
              <a:gd name="T2" fmla="*/ 29 w 45"/>
              <a:gd name="T3" fmla="*/ 0 h 146"/>
              <a:gd name="T4" fmla="*/ 22 w 45"/>
              <a:gd name="T5" fmla="*/ 0 h 146"/>
              <a:gd name="T6" fmla="*/ 16 w 45"/>
              <a:gd name="T7" fmla="*/ 0 h 146"/>
              <a:gd name="T8" fmla="*/ 16 w 45"/>
              <a:gd name="T9" fmla="*/ 102 h 146"/>
              <a:gd name="T10" fmla="*/ 0 w 45"/>
              <a:gd name="T11" fmla="*/ 124 h 146"/>
              <a:gd name="T12" fmla="*/ 23 w 45"/>
              <a:gd name="T13" fmla="*/ 146 h 146"/>
              <a:gd name="T14" fmla="*/ 45 w 45"/>
              <a:gd name="T15" fmla="*/ 124 h 146"/>
              <a:gd name="T16" fmla="*/ 29 w 45"/>
              <a:gd name="T17" fmla="*/ 102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5" h="146">
                <a:moveTo>
                  <a:pt x="29" y="102"/>
                </a:moveTo>
                <a:cubicBezTo>
                  <a:pt x="29" y="0"/>
                  <a:pt x="29" y="0"/>
                  <a:pt x="29" y="0"/>
                </a:cubicBezTo>
                <a:cubicBezTo>
                  <a:pt x="27" y="0"/>
                  <a:pt x="24" y="0"/>
                  <a:pt x="22" y="0"/>
                </a:cubicBezTo>
                <a:cubicBezTo>
                  <a:pt x="20" y="0"/>
                  <a:pt x="18" y="0"/>
                  <a:pt x="16" y="0"/>
                </a:cubicBezTo>
                <a:cubicBezTo>
                  <a:pt x="16" y="102"/>
                  <a:pt x="16" y="102"/>
                  <a:pt x="16" y="102"/>
                </a:cubicBezTo>
                <a:cubicBezTo>
                  <a:pt x="7" y="105"/>
                  <a:pt x="0" y="113"/>
                  <a:pt x="0" y="124"/>
                </a:cubicBezTo>
                <a:cubicBezTo>
                  <a:pt x="0" y="136"/>
                  <a:pt x="10" y="146"/>
                  <a:pt x="23" y="146"/>
                </a:cubicBezTo>
                <a:cubicBezTo>
                  <a:pt x="35" y="146"/>
                  <a:pt x="45" y="136"/>
                  <a:pt x="45" y="124"/>
                </a:cubicBezTo>
                <a:cubicBezTo>
                  <a:pt x="45" y="113"/>
                  <a:pt x="38" y="105"/>
                  <a:pt x="29" y="102"/>
                </a:cubicBezTo>
                <a:close/>
              </a:path>
            </a:pathLst>
          </a:custGeom>
          <a:solidFill>
            <a:srgbClr val="0058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6C8D811F-CE85-427C-BA18-60B483C81121}"/>
              </a:ext>
            </a:extLst>
          </p:cNvPr>
          <p:cNvSpPr txBox="1"/>
          <p:nvPr/>
        </p:nvSpPr>
        <p:spPr>
          <a:xfrm>
            <a:off x="9121161" y="2753373"/>
            <a:ext cx="2166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0" i="0" dirty="0">
                <a:solidFill>
                  <a:schemeClr val="bg1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Share</a:t>
            </a:r>
            <a:endParaRPr lang="en-US" sz="2800" dirty="0">
              <a:solidFill>
                <a:schemeClr val="bg1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24BB3892-E282-4B68-93C9-0CA3B56225BE}"/>
              </a:ext>
            </a:extLst>
          </p:cNvPr>
          <p:cNvSpPr txBox="1"/>
          <p:nvPr/>
        </p:nvSpPr>
        <p:spPr>
          <a:xfrm>
            <a:off x="6368556" y="4298626"/>
            <a:ext cx="2166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0" i="0" dirty="0">
                <a:solidFill>
                  <a:schemeClr val="bg1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Products</a:t>
            </a:r>
            <a:endParaRPr lang="en-US" sz="2400" dirty="0">
              <a:solidFill>
                <a:schemeClr val="bg1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8282386C-48C7-4A0E-8B17-785E72268812}"/>
              </a:ext>
            </a:extLst>
          </p:cNvPr>
          <p:cNvSpPr txBox="1"/>
          <p:nvPr/>
        </p:nvSpPr>
        <p:spPr>
          <a:xfrm>
            <a:off x="3629551" y="2734461"/>
            <a:ext cx="2166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0" i="0" dirty="0">
                <a:solidFill>
                  <a:schemeClr val="bg1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Volume</a:t>
            </a:r>
            <a:endParaRPr lang="en-US" sz="2000" dirty="0">
              <a:solidFill>
                <a:schemeClr val="bg1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70D07805-0EA8-4EE4-BFB9-25BD8B7A98EB}"/>
              </a:ext>
            </a:extLst>
          </p:cNvPr>
          <p:cNvSpPr txBox="1"/>
          <p:nvPr/>
        </p:nvSpPr>
        <p:spPr>
          <a:xfrm>
            <a:off x="890546" y="4455431"/>
            <a:ext cx="21666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0" i="0" dirty="0">
                <a:solidFill>
                  <a:schemeClr val="bg1"/>
                </a:solidFill>
                <a:effectLst/>
                <a:latin typeface="Raleway Bold" panose="020B0803030101060003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Company</a:t>
            </a:r>
            <a:endParaRPr lang="en-US" sz="1600" dirty="0">
              <a:solidFill>
                <a:schemeClr val="bg1"/>
              </a:solidFill>
              <a:latin typeface="Raleway Bold" panose="020B0803030101060003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pic>
        <p:nvPicPr>
          <p:cNvPr id="6" name="Imagen 5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368D1BBE-438F-1111-7EAF-C0D2879845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sp>
        <p:nvSpPr>
          <p:cNvPr id="7" name="Elipse 6">
            <a:extLst>
              <a:ext uri="{FF2B5EF4-FFF2-40B4-BE49-F238E27FC236}">
                <a16:creationId xmlns:a16="http://schemas.microsoft.com/office/drawing/2014/main" id="{C9547BCC-6F4D-D7A3-4BEC-F995D2886923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/>
              <a:t>8</a:t>
            </a:r>
          </a:p>
        </p:txBody>
      </p: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DE5179F5-05E2-65AF-7003-93DBE16E6877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50D2C2B-74AE-8159-454E-2639B4B9AAF8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</p:spTree>
    <p:extLst>
      <p:ext uri="{BB962C8B-B14F-4D97-AF65-F5344CB8AC3E}">
        <p14:creationId xmlns:p14="http://schemas.microsoft.com/office/powerpoint/2010/main" val="4185169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5" name="TextBox 1224"/>
          <p:cNvSpPr txBox="1"/>
          <p:nvPr/>
        </p:nvSpPr>
        <p:spPr>
          <a:xfrm>
            <a:off x="4392635" y="636380"/>
            <a:ext cx="36624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Diagrama</a:t>
            </a:r>
            <a:endParaRPr 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pSp>
        <p:nvGrpSpPr>
          <p:cNvPr id="40" name="Group 39"/>
          <p:cNvGrpSpPr/>
          <p:nvPr/>
        </p:nvGrpSpPr>
        <p:grpSpPr>
          <a:xfrm>
            <a:off x="4136296" y="1585281"/>
            <a:ext cx="4160837" cy="4160837"/>
            <a:chOff x="4857750" y="7248526"/>
            <a:chExt cx="4160837" cy="4160837"/>
          </a:xfrm>
        </p:grpSpPr>
        <p:sp>
          <p:nvSpPr>
            <p:cNvPr id="41" name="Freeform 16"/>
            <p:cNvSpPr>
              <a:spLocks/>
            </p:cNvSpPr>
            <p:nvPr/>
          </p:nvSpPr>
          <p:spPr bwMode="auto">
            <a:xfrm>
              <a:off x="4857750" y="7250113"/>
              <a:ext cx="2312988" cy="2070100"/>
            </a:xfrm>
            <a:custGeom>
              <a:avLst/>
              <a:gdLst>
                <a:gd name="T0" fmla="*/ 149 w 892"/>
                <a:gd name="T1" fmla="*/ 706 h 798"/>
                <a:gd name="T2" fmla="*/ 230 w 892"/>
                <a:gd name="T3" fmla="*/ 681 h 798"/>
                <a:gd name="T4" fmla="*/ 311 w 892"/>
                <a:gd name="T5" fmla="*/ 706 h 798"/>
                <a:gd name="T6" fmla="*/ 333 w 892"/>
                <a:gd name="T7" fmla="*/ 752 h 798"/>
                <a:gd name="T8" fmla="*/ 326 w 892"/>
                <a:gd name="T9" fmla="*/ 778 h 798"/>
                <a:gd name="T10" fmla="*/ 344 w 892"/>
                <a:gd name="T11" fmla="*/ 798 h 798"/>
                <a:gd name="T12" fmla="*/ 404 w 892"/>
                <a:gd name="T13" fmla="*/ 798 h 798"/>
                <a:gd name="T14" fmla="*/ 440 w 892"/>
                <a:gd name="T15" fmla="*/ 764 h 798"/>
                <a:gd name="T16" fmla="*/ 738 w 892"/>
                <a:gd name="T17" fmla="*/ 443 h 798"/>
                <a:gd name="T18" fmla="*/ 772 w 892"/>
                <a:gd name="T19" fmla="*/ 405 h 798"/>
                <a:gd name="T20" fmla="*/ 772 w 892"/>
                <a:gd name="T21" fmla="*/ 303 h 798"/>
                <a:gd name="T22" fmla="*/ 777 w 892"/>
                <a:gd name="T23" fmla="*/ 262 h 798"/>
                <a:gd name="T24" fmla="*/ 784 w 892"/>
                <a:gd name="T25" fmla="*/ 258 h 798"/>
                <a:gd name="T26" fmla="*/ 814 w 892"/>
                <a:gd name="T27" fmla="*/ 269 h 798"/>
                <a:gd name="T28" fmla="*/ 824 w 892"/>
                <a:gd name="T29" fmla="*/ 287 h 798"/>
                <a:gd name="T30" fmla="*/ 873 w 892"/>
                <a:gd name="T31" fmla="*/ 291 h 798"/>
                <a:gd name="T32" fmla="*/ 892 w 892"/>
                <a:gd name="T33" fmla="*/ 229 h 798"/>
                <a:gd name="T34" fmla="*/ 873 w 892"/>
                <a:gd name="T35" fmla="*/ 167 h 798"/>
                <a:gd name="T36" fmla="*/ 824 w 892"/>
                <a:gd name="T37" fmla="*/ 170 h 798"/>
                <a:gd name="T38" fmla="*/ 814 w 892"/>
                <a:gd name="T39" fmla="*/ 189 h 798"/>
                <a:gd name="T40" fmla="*/ 784 w 892"/>
                <a:gd name="T41" fmla="*/ 199 h 798"/>
                <a:gd name="T42" fmla="*/ 777 w 892"/>
                <a:gd name="T43" fmla="*/ 196 h 798"/>
                <a:gd name="T44" fmla="*/ 772 w 892"/>
                <a:gd name="T45" fmla="*/ 155 h 798"/>
                <a:gd name="T46" fmla="*/ 772 w 892"/>
                <a:gd name="T47" fmla="*/ 34 h 798"/>
                <a:gd name="T48" fmla="*/ 738 w 892"/>
                <a:gd name="T49" fmla="*/ 2 h 798"/>
                <a:gd name="T50" fmla="*/ 1 w 892"/>
                <a:gd name="T51" fmla="*/ 764 h 798"/>
                <a:gd name="T52" fmla="*/ 34 w 892"/>
                <a:gd name="T53" fmla="*/ 798 h 798"/>
                <a:gd name="T54" fmla="*/ 116 w 892"/>
                <a:gd name="T55" fmla="*/ 798 h 798"/>
                <a:gd name="T56" fmla="*/ 133 w 892"/>
                <a:gd name="T57" fmla="*/ 778 h 798"/>
                <a:gd name="T58" fmla="*/ 127 w 892"/>
                <a:gd name="T59" fmla="*/ 752 h 798"/>
                <a:gd name="T60" fmla="*/ 149 w 892"/>
                <a:gd name="T61" fmla="*/ 706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92" h="798">
                  <a:moveTo>
                    <a:pt x="149" y="706"/>
                  </a:moveTo>
                  <a:cubicBezTo>
                    <a:pt x="169" y="689"/>
                    <a:pt x="198" y="680"/>
                    <a:pt x="230" y="681"/>
                  </a:cubicBezTo>
                  <a:cubicBezTo>
                    <a:pt x="262" y="680"/>
                    <a:pt x="290" y="689"/>
                    <a:pt x="311" y="706"/>
                  </a:cubicBezTo>
                  <a:cubicBezTo>
                    <a:pt x="325" y="718"/>
                    <a:pt x="333" y="734"/>
                    <a:pt x="333" y="752"/>
                  </a:cubicBezTo>
                  <a:cubicBezTo>
                    <a:pt x="333" y="761"/>
                    <a:pt x="330" y="770"/>
                    <a:pt x="326" y="778"/>
                  </a:cubicBezTo>
                  <a:cubicBezTo>
                    <a:pt x="320" y="791"/>
                    <a:pt x="325" y="798"/>
                    <a:pt x="344" y="798"/>
                  </a:cubicBezTo>
                  <a:cubicBezTo>
                    <a:pt x="404" y="798"/>
                    <a:pt x="404" y="798"/>
                    <a:pt x="404" y="798"/>
                  </a:cubicBezTo>
                  <a:cubicBezTo>
                    <a:pt x="423" y="798"/>
                    <a:pt x="439" y="783"/>
                    <a:pt x="440" y="764"/>
                  </a:cubicBezTo>
                  <a:cubicBezTo>
                    <a:pt x="457" y="602"/>
                    <a:pt x="580" y="471"/>
                    <a:pt x="738" y="443"/>
                  </a:cubicBezTo>
                  <a:cubicBezTo>
                    <a:pt x="757" y="440"/>
                    <a:pt x="772" y="423"/>
                    <a:pt x="772" y="405"/>
                  </a:cubicBezTo>
                  <a:cubicBezTo>
                    <a:pt x="772" y="303"/>
                    <a:pt x="772" y="303"/>
                    <a:pt x="772" y="303"/>
                  </a:cubicBezTo>
                  <a:cubicBezTo>
                    <a:pt x="772" y="284"/>
                    <a:pt x="773" y="265"/>
                    <a:pt x="777" y="262"/>
                  </a:cubicBezTo>
                  <a:cubicBezTo>
                    <a:pt x="779" y="260"/>
                    <a:pt x="781" y="258"/>
                    <a:pt x="784" y="258"/>
                  </a:cubicBezTo>
                  <a:cubicBezTo>
                    <a:pt x="796" y="258"/>
                    <a:pt x="807" y="258"/>
                    <a:pt x="814" y="269"/>
                  </a:cubicBezTo>
                  <a:cubicBezTo>
                    <a:pt x="818" y="274"/>
                    <a:pt x="821" y="281"/>
                    <a:pt x="824" y="287"/>
                  </a:cubicBezTo>
                  <a:cubicBezTo>
                    <a:pt x="836" y="305"/>
                    <a:pt x="859" y="307"/>
                    <a:pt x="873" y="291"/>
                  </a:cubicBezTo>
                  <a:cubicBezTo>
                    <a:pt x="887" y="274"/>
                    <a:pt x="892" y="251"/>
                    <a:pt x="892" y="229"/>
                  </a:cubicBezTo>
                  <a:cubicBezTo>
                    <a:pt x="892" y="207"/>
                    <a:pt x="887" y="183"/>
                    <a:pt x="873" y="167"/>
                  </a:cubicBezTo>
                  <a:cubicBezTo>
                    <a:pt x="859" y="150"/>
                    <a:pt x="836" y="152"/>
                    <a:pt x="824" y="170"/>
                  </a:cubicBezTo>
                  <a:cubicBezTo>
                    <a:pt x="821" y="177"/>
                    <a:pt x="818" y="183"/>
                    <a:pt x="814" y="189"/>
                  </a:cubicBezTo>
                  <a:cubicBezTo>
                    <a:pt x="807" y="199"/>
                    <a:pt x="796" y="200"/>
                    <a:pt x="784" y="199"/>
                  </a:cubicBezTo>
                  <a:cubicBezTo>
                    <a:pt x="781" y="199"/>
                    <a:pt x="779" y="198"/>
                    <a:pt x="777" y="196"/>
                  </a:cubicBezTo>
                  <a:cubicBezTo>
                    <a:pt x="773" y="193"/>
                    <a:pt x="772" y="173"/>
                    <a:pt x="772" y="155"/>
                  </a:cubicBezTo>
                  <a:cubicBezTo>
                    <a:pt x="772" y="34"/>
                    <a:pt x="772" y="34"/>
                    <a:pt x="772" y="34"/>
                  </a:cubicBezTo>
                  <a:cubicBezTo>
                    <a:pt x="772" y="15"/>
                    <a:pt x="757" y="0"/>
                    <a:pt x="738" y="2"/>
                  </a:cubicBezTo>
                  <a:cubicBezTo>
                    <a:pt x="337" y="33"/>
                    <a:pt x="20" y="360"/>
                    <a:pt x="1" y="764"/>
                  </a:cubicBezTo>
                  <a:cubicBezTo>
                    <a:pt x="0" y="783"/>
                    <a:pt x="16" y="798"/>
                    <a:pt x="34" y="798"/>
                  </a:cubicBezTo>
                  <a:cubicBezTo>
                    <a:pt x="116" y="798"/>
                    <a:pt x="116" y="798"/>
                    <a:pt x="116" y="798"/>
                  </a:cubicBezTo>
                  <a:cubicBezTo>
                    <a:pt x="135" y="798"/>
                    <a:pt x="140" y="791"/>
                    <a:pt x="133" y="778"/>
                  </a:cubicBezTo>
                  <a:cubicBezTo>
                    <a:pt x="129" y="770"/>
                    <a:pt x="127" y="761"/>
                    <a:pt x="127" y="752"/>
                  </a:cubicBezTo>
                  <a:cubicBezTo>
                    <a:pt x="127" y="734"/>
                    <a:pt x="135" y="718"/>
                    <a:pt x="149" y="706"/>
                  </a:cubicBezTo>
                  <a:close/>
                </a:path>
              </a:pathLst>
            </a:custGeom>
            <a:solidFill>
              <a:srgbClr val="0066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2" name="Freeform 17"/>
            <p:cNvSpPr>
              <a:spLocks/>
            </p:cNvSpPr>
            <p:nvPr/>
          </p:nvSpPr>
          <p:spPr bwMode="auto">
            <a:xfrm>
              <a:off x="4860925" y="9097963"/>
              <a:ext cx="2070100" cy="2311400"/>
            </a:xfrm>
            <a:custGeom>
              <a:avLst/>
              <a:gdLst>
                <a:gd name="T0" fmla="*/ 706 w 798"/>
                <a:gd name="T1" fmla="*/ 742 h 891"/>
                <a:gd name="T2" fmla="*/ 681 w 798"/>
                <a:gd name="T3" fmla="*/ 662 h 891"/>
                <a:gd name="T4" fmla="*/ 706 w 798"/>
                <a:gd name="T5" fmla="*/ 581 h 891"/>
                <a:gd name="T6" fmla="*/ 752 w 798"/>
                <a:gd name="T7" fmla="*/ 559 h 891"/>
                <a:gd name="T8" fmla="*/ 778 w 798"/>
                <a:gd name="T9" fmla="*/ 565 h 891"/>
                <a:gd name="T10" fmla="*/ 798 w 798"/>
                <a:gd name="T11" fmla="*/ 548 h 891"/>
                <a:gd name="T12" fmla="*/ 798 w 798"/>
                <a:gd name="T13" fmla="*/ 487 h 891"/>
                <a:gd name="T14" fmla="*/ 764 w 798"/>
                <a:gd name="T15" fmla="*/ 451 h 891"/>
                <a:gd name="T16" fmla="*/ 443 w 798"/>
                <a:gd name="T17" fmla="*/ 153 h 891"/>
                <a:gd name="T18" fmla="*/ 405 w 798"/>
                <a:gd name="T19" fmla="*/ 119 h 891"/>
                <a:gd name="T20" fmla="*/ 303 w 798"/>
                <a:gd name="T21" fmla="*/ 119 h 891"/>
                <a:gd name="T22" fmla="*/ 262 w 798"/>
                <a:gd name="T23" fmla="*/ 115 h 891"/>
                <a:gd name="T24" fmla="*/ 258 w 798"/>
                <a:gd name="T25" fmla="*/ 107 h 891"/>
                <a:gd name="T26" fmla="*/ 269 w 798"/>
                <a:gd name="T27" fmla="*/ 78 h 891"/>
                <a:gd name="T28" fmla="*/ 287 w 798"/>
                <a:gd name="T29" fmla="*/ 67 h 891"/>
                <a:gd name="T30" fmla="*/ 291 w 798"/>
                <a:gd name="T31" fmla="*/ 18 h 891"/>
                <a:gd name="T32" fmla="*/ 229 w 798"/>
                <a:gd name="T33" fmla="*/ 0 h 891"/>
                <a:gd name="T34" fmla="*/ 167 w 798"/>
                <a:gd name="T35" fmla="*/ 18 h 891"/>
                <a:gd name="T36" fmla="*/ 171 w 798"/>
                <a:gd name="T37" fmla="*/ 67 h 891"/>
                <a:gd name="T38" fmla="*/ 189 w 798"/>
                <a:gd name="T39" fmla="*/ 78 h 891"/>
                <a:gd name="T40" fmla="*/ 199 w 798"/>
                <a:gd name="T41" fmla="*/ 107 h 891"/>
                <a:gd name="T42" fmla="*/ 196 w 798"/>
                <a:gd name="T43" fmla="*/ 115 h 891"/>
                <a:gd name="T44" fmla="*/ 155 w 798"/>
                <a:gd name="T45" fmla="*/ 119 h 891"/>
                <a:gd name="T46" fmla="*/ 34 w 798"/>
                <a:gd name="T47" fmla="*/ 119 h 891"/>
                <a:gd name="T48" fmla="*/ 2 w 798"/>
                <a:gd name="T49" fmla="*/ 153 h 891"/>
                <a:gd name="T50" fmla="*/ 764 w 798"/>
                <a:gd name="T51" fmla="*/ 890 h 891"/>
                <a:gd name="T52" fmla="*/ 798 w 798"/>
                <a:gd name="T53" fmla="*/ 857 h 891"/>
                <a:gd name="T54" fmla="*/ 798 w 798"/>
                <a:gd name="T55" fmla="*/ 776 h 891"/>
                <a:gd name="T56" fmla="*/ 778 w 798"/>
                <a:gd name="T57" fmla="*/ 758 h 891"/>
                <a:gd name="T58" fmla="*/ 752 w 798"/>
                <a:gd name="T59" fmla="*/ 765 h 891"/>
                <a:gd name="T60" fmla="*/ 706 w 798"/>
                <a:gd name="T61" fmla="*/ 742 h 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98" h="891">
                  <a:moveTo>
                    <a:pt x="706" y="742"/>
                  </a:moveTo>
                  <a:cubicBezTo>
                    <a:pt x="689" y="722"/>
                    <a:pt x="680" y="694"/>
                    <a:pt x="681" y="662"/>
                  </a:cubicBezTo>
                  <a:cubicBezTo>
                    <a:pt x="680" y="630"/>
                    <a:pt x="689" y="601"/>
                    <a:pt x="706" y="581"/>
                  </a:cubicBezTo>
                  <a:cubicBezTo>
                    <a:pt x="718" y="567"/>
                    <a:pt x="734" y="559"/>
                    <a:pt x="752" y="559"/>
                  </a:cubicBezTo>
                  <a:cubicBezTo>
                    <a:pt x="761" y="559"/>
                    <a:pt x="770" y="561"/>
                    <a:pt x="778" y="565"/>
                  </a:cubicBezTo>
                  <a:cubicBezTo>
                    <a:pt x="791" y="572"/>
                    <a:pt x="798" y="567"/>
                    <a:pt x="798" y="548"/>
                  </a:cubicBezTo>
                  <a:cubicBezTo>
                    <a:pt x="798" y="487"/>
                    <a:pt x="798" y="487"/>
                    <a:pt x="798" y="487"/>
                  </a:cubicBezTo>
                  <a:cubicBezTo>
                    <a:pt x="798" y="468"/>
                    <a:pt x="783" y="453"/>
                    <a:pt x="764" y="451"/>
                  </a:cubicBezTo>
                  <a:cubicBezTo>
                    <a:pt x="602" y="435"/>
                    <a:pt x="471" y="312"/>
                    <a:pt x="443" y="153"/>
                  </a:cubicBezTo>
                  <a:cubicBezTo>
                    <a:pt x="440" y="135"/>
                    <a:pt x="423" y="119"/>
                    <a:pt x="405" y="119"/>
                  </a:cubicBezTo>
                  <a:cubicBezTo>
                    <a:pt x="303" y="119"/>
                    <a:pt x="303" y="119"/>
                    <a:pt x="303" y="119"/>
                  </a:cubicBezTo>
                  <a:cubicBezTo>
                    <a:pt x="284" y="119"/>
                    <a:pt x="265" y="118"/>
                    <a:pt x="262" y="115"/>
                  </a:cubicBezTo>
                  <a:cubicBezTo>
                    <a:pt x="260" y="113"/>
                    <a:pt x="259" y="110"/>
                    <a:pt x="258" y="107"/>
                  </a:cubicBezTo>
                  <a:cubicBezTo>
                    <a:pt x="258" y="96"/>
                    <a:pt x="258" y="85"/>
                    <a:pt x="269" y="78"/>
                  </a:cubicBezTo>
                  <a:cubicBezTo>
                    <a:pt x="274" y="74"/>
                    <a:pt x="281" y="71"/>
                    <a:pt x="287" y="67"/>
                  </a:cubicBezTo>
                  <a:cubicBezTo>
                    <a:pt x="305" y="56"/>
                    <a:pt x="307" y="32"/>
                    <a:pt x="291" y="18"/>
                  </a:cubicBezTo>
                  <a:cubicBezTo>
                    <a:pt x="274" y="5"/>
                    <a:pt x="251" y="0"/>
                    <a:pt x="229" y="0"/>
                  </a:cubicBezTo>
                  <a:cubicBezTo>
                    <a:pt x="207" y="0"/>
                    <a:pt x="183" y="5"/>
                    <a:pt x="167" y="18"/>
                  </a:cubicBezTo>
                  <a:cubicBezTo>
                    <a:pt x="150" y="32"/>
                    <a:pt x="152" y="56"/>
                    <a:pt x="171" y="67"/>
                  </a:cubicBezTo>
                  <a:cubicBezTo>
                    <a:pt x="177" y="71"/>
                    <a:pt x="183" y="74"/>
                    <a:pt x="189" y="78"/>
                  </a:cubicBezTo>
                  <a:cubicBezTo>
                    <a:pt x="199" y="85"/>
                    <a:pt x="200" y="96"/>
                    <a:pt x="199" y="107"/>
                  </a:cubicBezTo>
                  <a:cubicBezTo>
                    <a:pt x="199" y="110"/>
                    <a:pt x="198" y="113"/>
                    <a:pt x="196" y="115"/>
                  </a:cubicBezTo>
                  <a:cubicBezTo>
                    <a:pt x="193" y="118"/>
                    <a:pt x="174" y="119"/>
                    <a:pt x="155" y="119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15" y="119"/>
                    <a:pt x="0" y="135"/>
                    <a:pt x="2" y="153"/>
                  </a:cubicBezTo>
                  <a:cubicBezTo>
                    <a:pt x="34" y="554"/>
                    <a:pt x="360" y="872"/>
                    <a:pt x="764" y="890"/>
                  </a:cubicBezTo>
                  <a:cubicBezTo>
                    <a:pt x="783" y="891"/>
                    <a:pt x="798" y="876"/>
                    <a:pt x="798" y="857"/>
                  </a:cubicBezTo>
                  <a:cubicBezTo>
                    <a:pt x="798" y="776"/>
                    <a:pt x="798" y="776"/>
                    <a:pt x="798" y="776"/>
                  </a:cubicBezTo>
                  <a:cubicBezTo>
                    <a:pt x="798" y="757"/>
                    <a:pt x="791" y="752"/>
                    <a:pt x="778" y="758"/>
                  </a:cubicBezTo>
                  <a:cubicBezTo>
                    <a:pt x="770" y="762"/>
                    <a:pt x="761" y="765"/>
                    <a:pt x="752" y="765"/>
                  </a:cubicBezTo>
                  <a:cubicBezTo>
                    <a:pt x="734" y="765"/>
                    <a:pt x="718" y="757"/>
                    <a:pt x="706" y="742"/>
                  </a:cubicBezTo>
                  <a:close/>
                </a:path>
              </a:pathLst>
            </a:custGeom>
            <a:solidFill>
              <a:srgbClr val="00AC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auto">
            <a:xfrm>
              <a:off x="6945313" y="7248526"/>
              <a:ext cx="2070100" cy="2312987"/>
            </a:xfrm>
            <a:custGeom>
              <a:avLst/>
              <a:gdLst>
                <a:gd name="T0" fmla="*/ 93 w 798"/>
                <a:gd name="T1" fmla="*/ 149 h 892"/>
                <a:gd name="T2" fmla="*/ 118 w 798"/>
                <a:gd name="T3" fmla="*/ 230 h 892"/>
                <a:gd name="T4" fmla="*/ 93 w 798"/>
                <a:gd name="T5" fmla="*/ 311 h 892"/>
                <a:gd name="T6" fmla="*/ 47 w 798"/>
                <a:gd name="T7" fmla="*/ 333 h 892"/>
                <a:gd name="T8" fmla="*/ 21 w 798"/>
                <a:gd name="T9" fmla="*/ 326 h 892"/>
                <a:gd name="T10" fmla="*/ 0 w 798"/>
                <a:gd name="T11" fmla="*/ 344 h 892"/>
                <a:gd name="T12" fmla="*/ 0 w 798"/>
                <a:gd name="T13" fmla="*/ 404 h 892"/>
                <a:gd name="T14" fmla="*/ 34 w 798"/>
                <a:gd name="T15" fmla="*/ 440 h 892"/>
                <a:gd name="T16" fmla="*/ 355 w 798"/>
                <a:gd name="T17" fmla="*/ 738 h 892"/>
                <a:gd name="T18" fmla="*/ 394 w 798"/>
                <a:gd name="T19" fmla="*/ 772 h 892"/>
                <a:gd name="T20" fmla="*/ 496 w 798"/>
                <a:gd name="T21" fmla="*/ 772 h 892"/>
                <a:gd name="T22" fmla="*/ 537 w 798"/>
                <a:gd name="T23" fmla="*/ 777 h 892"/>
                <a:gd name="T24" fmla="*/ 540 w 798"/>
                <a:gd name="T25" fmla="*/ 784 h 892"/>
                <a:gd name="T26" fmla="*/ 530 w 798"/>
                <a:gd name="T27" fmla="*/ 814 h 892"/>
                <a:gd name="T28" fmla="*/ 511 w 798"/>
                <a:gd name="T29" fmla="*/ 824 h 892"/>
                <a:gd name="T30" fmla="*/ 508 w 798"/>
                <a:gd name="T31" fmla="*/ 873 h 892"/>
                <a:gd name="T32" fmla="*/ 570 w 798"/>
                <a:gd name="T33" fmla="*/ 891 h 892"/>
                <a:gd name="T34" fmla="*/ 632 w 798"/>
                <a:gd name="T35" fmla="*/ 873 h 892"/>
                <a:gd name="T36" fmla="*/ 628 w 798"/>
                <a:gd name="T37" fmla="*/ 824 h 892"/>
                <a:gd name="T38" fmla="*/ 610 w 798"/>
                <a:gd name="T39" fmla="*/ 814 h 892"/>
                <a:gd name="T40" fmla="*/ 599 w 798"/>
                <a:gd name="T41" fmla="*/ 784 h 892"/>
                <a:gd name="T42" fmla="*/ 603 w 798"/>
                <a:gd name="T43" fmla="*/ 777 h 892"/>
                <a:gd name="T44" fmla="*/ 644 w 798"/>
                <a:gd name="T45" fmla="*/ 772 h 892"/>
                <a:gd name="T46" fmla="*/ 765 w 798"/>
                <a:gd name="T47" fmla="*/ 772 h 892"/>
                <a:gd name="T48" fmla="*/ 797 w 798"/>
                <a:gd name="T49" fmla="*/ 738 h 892"/>
                <a:gd name="T50" fmla="*/ 34 w 798"/>
                <a:gd name="T51" fmla="*/ 1 h 892"/>
                <a:gd name="T52" fmla="*/ 0 w 798"/>
                <a:gd name="T53" fmla="*/ 34 h 892"/>
                <a:gd name="T54" fmla="*/ 0 w 798"/>
                <a:gd name="T55" fmla="*/ 116 h 892"/>
                <a:gd name="T56" fmla="*/ 21 w 798"/>
                <a:gd name="T57" fmla="*/ 133 h 892"/>
                <a:gd name="T58" fmla="*/ 47 w 798"/>
                <a:gd name="T59" fmla="*/ 127 h 892"/>
                <a:gd name="T60" fmla="*/ 93 w 798"/>
                <a:gd name="T61" fmla="*/ 149 h 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98" h="892">
                  <a:moveTo>
                    <a:pt x="93" y="149"/>
                  </a:moveTo>
                  <a:cubicBezTo>
                    <a:pt x="109" y="169"/>
                    <a:pt x="118" y="198"/>
                    <a:pt x="118" y="230"/>
                  </a:cubicBezTo>
                  <a:cubicBezTo>
                    <a:pt x="118" y="262"/>
                    <a:pt x="109" y="290"/>
                    <a:pt x="93" y="311"/>
                  </a:cubicBezTo>
                  <a:cubicBezTo>
                    <a:pt x="81" y="325"/>
                    <a:pt x="64" y="333"/>
                    <a:pt x="47" y="333"/>
                  </a:cubicBezTo>
                  <a:cubicBezTo>
                    <a:pt x="38" y="333"/>
                    <a:pt x="29" y="330"/>
                    <a:pt x="21" y="326"/>
                  </a:cubicBezTo>
                  <a:cubicBezTo>
                    <a:pt x="8" y="320"/>
                    <a:pt x="0" y="325"/>
                    <a:pt x="0" y="344"/>
                  </a:cubicBezTo>
                  <a:cubicBezTo>
                    <a:pt x="0" y="404"/>
                    <a:pt x="0" y="404"/>
                    <a:pt x="0" y="404"/>
                  </a:cubicBezTo>
                  <a:cubicBezTo>
                    <a:pt x="0" y="423"/>
                    <a:pt x="16" y="438"/>
                    <a:pt x="34" y="440"/>
                  </a:cubicBezTo>
                  <a:cubicBezTo>
                    <a:pt x="197" y="457"/>
                    <a:pt x="327" y="580"/>
                    <a:pt x="355" y="738"/>
                  </a:cubicBezTo>
                  <a:cubicBezTo>
                    <a:pt x="359" y="757"/>
                    <a:pt x="375" y="772"/>
                    <a:pt x="394" y="772"/>
                  </a:cubicBezTo>
                  <a:cubicBezTo>
                    <a:pt x="496" y="772"/>
                    <a:pt x="496" y="772"/>
                    <a:pt x="496" y="772"/>
                  </a:cubicBezTo>
                  <a:cubicBezTo>
                    <a:pt x="514" y="772"/>
                    <a:pt x="534" y="773"/>
                    <a:pt x="537" y="777"/>
                  </a:cubicBezTo>
                  <a:cubicBezTo>
                    <a:pt x="539" y="779"/>
                    <a:pt x="540" y="781"/>
                    <a:pt x="540" y="784"/>
                  </a:cubicBezTo>
                  <a:cubicBezTo>
                    <a:pt x="541" y="796"/>
                    <a:pt x="540" y="807"/>
                    <a:pt x="530" y="814"/>
                  </a:cubicBezTo>
                  <a:cubicBezTo>
                    <a:pt x="524" y="818"/>
                    <a:pt x="518" y="821"/>
                    <a:pt x="511" y="824"/>
                  </a:cubicBezTo>
                  <a:cubicBezTo>
                    <a:pt x="493" y="836"/>
                    <a:pt x="491" y="859"/>
                    <a:pt x="508" y="873"/>
                  </a:cubicBezTo>
                  <a:cubicBezTo>
                    <a:pt x="524" y="887"/>
                    <a:pt x="548" y="892"/>
                    <a:pt x="570" y="891"/>
                  </a:cubicBezTo>
                  <a:cubicBezTo>
                    <a:pt x="592" y="892"/>
                    <a:pt x="615" y="887"/>
                    <a:pt x="632" y="873"/>
                  </a:cubicBezTo>
                  <a:cubicBezTo>
                    <a:pt x="648" y="859"/>
                    <a:pt x="646" y="836"/>
                    <a:pt x="628" y="824"/>
                  </a:cubicBezTo>
                  <a:cubicBezTo>
                    <a:pt x="622" y="821"/>
                    <a:pt x="615" y="818"/>
                    <a:pt x="610" y="814"/>
                  </a:cubicBezTo>
                  <a:cubicBezTo>
                    <a:pt x="599" y="807"/>
                    <a:pt x="599" y="796"/>
                    <a:pt x="599" y="784"/>
                  </a:cubicBezTo>
                  <a:cubicBezTo>
                    <a:pt x="599" y="781"/>
                    <a:pt x="601" y="779"/>
                    <a:pt x="603" y="777"/>
                  </a:cubicBezTo>
                  <a:cubicBezTo>
                    <a:pt x="606" y="773"/>
                    <a:pt x="625" y="772"/>
                    <a:pt x="644" y="772"/>
                  </a:cubicBezTo>
                  <a:cubicBezTo>
                    <a:pt x="765" y="772"/>
                    <a:pt x="765" y="772"/>
                    <a:pt x="765" y="772"/>
                  </a:cubicBezTo>
                  <a:cubicBezTo>
                    <a:pt x="783" y="772"/>
                    <a:pt x="798" y="757"/>
                    <a:pt x="797" y="738"/>
                  </a:cubicBezTo>
                  <a:cubicBezTo>
                    <a:pt x="765" y="337"/>
                    <a:pt x="439" y="20"/>
                    <a:pt x="34" y="1"/>
                  </a:cubicBezTo>
                  <a:cubicBezTo>
                    <a:pt x="16" y="0"/>
                    <a:pt x="0" y="15"/>
                    <a:pt x="0" y="34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35"/>
                    <a:pt x="8" y="140"/>
                    <a:pt x="21" y="133"/>
                  </a:cubicBezTo>
                  <a:cubicBezTo>
                    <a:pt x="29" y="129"/>
                    <a:pt x="38" y="127"/>
                    <a:pt x="47" y="127"/>
                  </a:cubicBezTo>
                  <a:cubicBezTo>
                    <a:pt x="64" y="127"/>
                    <a:pt x="81" y="135"/>
                    <a:pt x="93" y="149"/>
                  </a:cubicBezTo>
                  <a:close/>
                </a:path>
              </a:pathLst>
            </a:custGeom>
            <a:solidFill>
              <a:srgbClr val="0082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9"/>
            <p:cNvSpPr>
              <a:spLocks/>
            </p:cNvSpPr>
            <p:nvPr/>
          </p:nvSpPr>
          <p:spPr bwMode="auto">
            <a:xfrm>
              <a:off x="6707187" y="9336088"/>
              <a:ext cx="2311400" cy="2070100"/>
            </a:xfrm>
            <a:custGeom>
              <a:avLst/>
              <a:gdLst>
                <a:gd name="T0" fmla="*/ 743 w 891"/>
                <a:gd name="T1" fmla="*/ 93 h 798"/>
                <a:gd name="T2" fmla="*/ 662 w 891"/>
                <a:gd name="T3" fmla="*/ 118 h 798"/>
                <a:gd name="T4" fmla="*/ 581 w 891"/>
                <a:gd name="T5" fmla="*/ 93 h 798"/>
                <a:gd name="T6" fmla="*/ 559 w 891"/>
                <a:gd name="T7" fmla="*/ 47 h 798"/>
                <a:gd name="T8" fmla="*/ 565 w 891"/>
                <a:gd name="T9" fmla="*/ 21 h 798"/>
                <a:gd name="T10" fmla="*/ 548 w 891"/>
                <a:gd name="T11" fmla="*/ 0 h 798"/>
                <a:gd name="T12" fmla="*/ 487 w 891"/>
                <a:gd name="T13" fmla="*/ 0 h 798"/>
                <a:gd name="T14" fmla="*/ 451 w 891"/>
                <a:gd name="T15" fmla="*/ 34 h 798"/>
                <a:gd name="T16" fmla="*/ 153 w 891"/>
                <a:gd name="T17" fmla="*/ 355 h 798"/>
                <a:gd name="T18" fmla="*/ 119 w 891"/>
                <a:gd name="T19" fmla="*/ 394 h 798"/>
                <a:gd name="T20" fmla="*/ 119 w 891"/>
                <a:gd name="T21" fmla="*/ 496 h 798"/>
                <a:gd name="T22" fmla="*/ 115 w 891"/>
                <a:gd name="T23" fmla="*/ 537 h 798"/>
                <a:gd name="T24" fmla="*/ 107 w 891"/>
                <a:gd name="T25" fmla="*/ 540 h 798"/>
                <a:gd name="T26" fmla="*/ 78 w 891"/>
                <a:gd name="T27" fmla="*/ 530 h 798"/>
                <a:gd name="T28" fmla="*/ 67 w 891"/>
                <a:gd name="T29" fmla="*/ 511 h 798"/>
                <a:gd name="T30" fmla="*/ 19 w 891"/>
                <a:gd name="T31" fmla="*/ 508 h 798"/>
                <a:gd name="T32" fmla="*/ 0 w 891"/>
                <a:gd name="T33" fmla="*/ 570 h 798"/>
                <a:gd name="T34" fmla="*/ 19 w 891"/>
                <a:gd name="T35" fmla="*/ 632 h 798"/>
                <a:gd name="T36" fmla="*/ 67 w 891"/>
                <a:gd name="T37" fmla="*/ 628 h 798"/>
                <a:gd name="T38" fmla="*/ 78 w 891"/>
                <a:gd name="T39" fmla="*/ 609 h 798"/>
                <a:gd name="T40" fmla="*/ 107 w 891"/>
                <a:gd name="T41" fmla="*/ 599 h 798"/>
                <a:gd name="T42" fmla="*/ 115 w 891"/>
                <a:gd name="T43" fmla="*/ 603 h 798"/>
                <a:gd name="T44" fmla="*/ 119 w 891"/>
                <a:gd name="T45" fmla="*/ 644 h 798"/>
                <a:gd name="T46" fmla="*/ 119 w 891"/>
                <a:gd name="T47" fmla="*/ 765 h 798"/>
                <a:gd name="T48" fmla="*/ 153 w 891"/>
                <a:gd name="T49" fmla="*/ 797 h 798"/>
                <a:gd name="T50" fmla="*/ 890 w 891"/>
                <a:gd name="T51" fmla="*/ 34 h 798"/>
                <a:gd name="T52" fmla="*/ 857 w 891"/>
                <a:gd name="T53" fmla="*/ 0 h 798"/>
                <a:gd name="T54" fmla="*/ 776 w 891"/>
                <a:gd name="T55" fmla="*/ 0 h 798"/>
                <a:gd name="T56" fmla="*/ 758 w 891"/>
                <a:gd name="T57" fmla="*/ 21 h 798"/>
                <a:gd name="T58" fmla="*/ 765 w 891"/>
                <a:gd name="T59" fmla="*/ 47 h 798"/>
                <a:gd name="T60" fmla="*/ 743 w 891"/>
                <a:gd name="T61" fmla="*/ 93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91" h="798">
                  <a:moveTo>
                    <a:pt x="743" y="93"/>
                  </a:moveTo>
                  <a:cubicBezTo>
                    <a:pt x="722" y="109"/>
                    <a:pt x="694" y="118"/>
                    <a:pt x="662" y="118"/>
                  </a:cubicBezTo>
                  <a:cubicBezTo>
                    <a:pt x="630" y="118"/>
                    <a:pt x="601" y="109"/>
                    <a:pt x="581" y="93"/>
                  </a:cubicBezTo>
                  <a:cubicBezTo>
                    <a:pt x="567" y="81"/>
                    <a:pt x="559" y="64"/>
                    <a:pt x="559" y="47"/>
                  </a:cubicBezTo>
                  <a:cubicBezTo>
                    <a:pt x="559" y="38"/>
                    <a:pt x="561" y="29"/>
                    <a:pt x="565" y="21"/>
                  </a:cubicBezTo>
                  <a:cubicBezTo>
                    <a:pt x="572" y="8"/>
                    <a:pt x="567" y="0"/>
                    <a:pt x="548" y="0"/>
                  </a:cubicBezTo>
                  <a:cubicBezTo>
                    <a:pt x="487" y="0"/>
                    <a:pt x="487" y="0"/>
                    <a:pt x="487" y="0"/>
                  </a:cubicBezTo>
                  <a:cubicBezTo>
                    <a:pt x="468" y="0"/>
                    <a:pt x="453" y="16"/>
                    <a:pt x="451" y="34"/>
                  </a:cubicBezTo>
                  <a:cubicBezTo>
                    <a:pt x="435" y="197"/>
                    <a:pt x="312" y="327"/>
                    <a:pt x="153" y="355"/>
                  </a:cubicBezTo>
                  <a:cubicBezTo>
                    <a:pt x="135" y="359"/>
                    <a:pt x="119" y="375"/>
                    <a:pt x="119" y="394"/>
                  </a:cubicBezTo>
                  <a:cubicBezTo>
                    <a:pt x="119" y="496"/>
                    <a:pt x="119" y="496"/>
                    <a:pt x="119" y="496"/>
                  </a:cubicBezTo>
                  <a:cubicBezTo>
                    <a:pt x="119" y="514"/>
                    <a:pt x="118" y="533"/>
                    <a:pt x="115" y="537"/>
                  </a:cubicBezTo>
                  <a:cubicBezTo>
                    <a:pt x="113" y="539"/>
                    <a:pt x="110" y="540"/>
                    <a:pt x="107" y="540"/>
                  </a:cubicBezTo>
                  <a:cubicBezTo>
                    <a:pt x="96" y="541"/>
                    <a:pt x="85" y="540"/>
                    <a:pt x="78" y="530"/>
                  </a:cubicBezTo>
                  <a:cubicBezTo>
                    <a:pt x="74" y="524"/>
                    <a:pt x="71" y="517"/>
                    <a:pt x="67" y="511"/>
                  </a:cubicBezTo>
                  <a:cubicBezTo>
                    <a:pt x="56" y="493"/>
                    <a:pt x="32" y="491"/>
                    <a:pt x="19" y="508"/>
                  </a:cubicBezTo>
                  <a:cubicBezTo>
                    <a:pt x="5" y="524"/>
                    <a:pt x="0" y="548"/>
                    <a:pt x="0" y="570"/>
                  </a:cubicBezTo>
                  <a:cubicBezTo>
                    <a:pt x="0" y="592"/>
                    <a:pt x="5" y="615"/>
                    <a:pt x="19" y="632"/>
                  </a:cubicBezTo>
                  <a:cubicBezTo>
                    <a:pt x="32" y="648"/>
                    <a:pt x="56" y="646"/>
                    <a:pt x="67" y="628"/>
                  </a:cubicBezTo>
                  <a:cubicBezTo>
                    <a:pt x="71" y="622"/>
                    <a:pt x="74" y="615"/>
                    <a:pt x="78" y="609"/>
                  </a:cubicBezTo>
                  <a:cubicBezTo>
                    <a:pt x="85" y="599"/>
                    <a:pt x="96" y="599"/>
                    <a:pt x="107" y="599"/>
                  </a:cubicBezTo>
                  <a:cubicBezTo>
                    <a:pt x="110" y="599"/>
                    <a:pt x="113" y="601"/>
                    <a:pt x="115" y="603"/>
                  </a:cubicBezTo>
                  <a:cubicBezTo>
                    <a:pt x="118" y="606"/>
                    <a:pt x="119" y="625"/>
                    <a:pt x="119" y="644"/>
                  </a:cubicBezTo>
                  <a:cubicBezTo>
                    <a:pt x="119" y="765"/>
                    <a:pt x="119" y="765"/>
                    <a:pt x="119" y="765"/>
                  </a:cubicBezTo>
                  <a:cubicBezTo>
                    <a:pt x="119" y="783"/>
                    <a:pt x="135" y="798"/>
                    <a:pt x="153" y="797"/>
                  </a:cubicBezTo>
                  <a:cubicBezTo>
                    <a:pt x="554" y="765"/>
                    <a:pt x="872" y="439"/>
                    <a:pt x="890" y="34"/>
                  </a:cubicBezTo>
                  <a:cubicBezTo>
                    <a:pt x="891" y="16"/>
                    <a:pt x="876" y="0"/>
                    <a:pt x="857" y="0"/>
                  </a:cubicBezTo>
                  <a:cubicBezTo>
                    <a:pt x="776" y="0"/>
                    <a:pt x="776" y="0"/>
                    <a:pt x="776" y="0"/>
                  </a:cubicBezTo>
                  <a:cubicBezTo>
                    <a:pt x="757" y="0"/>
                    <a:pt x="752" y="8"/>
                    <a:pt x="758" y="21"/>
                  </a:cubicBezTo>
                  <a:cubicBezTo>
                    <a:pt x="762" y="29"/>
                    <a:pt x="765" y="38"/>
                    <a:pt x="765" y="47"/>
                  </a:cubicBezTo>
                  <a:cubicBezTo>
                    <a:pt x="765" y="64"/>
                    <a:pt x="757" y="81"/>
                    <a:pt x="743" y="93"/>
                  </a:cubicBezTo>
                  <a:close/>
                </a:path>
              </a:pathLst>
            </a:custGeom>
            <a:solidFill>
              <a:srgbClr val="00AC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8661917" y="2297242"/>
            <a:ext cx="3026420" cy="871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100" b="1" dirty="0">
                <a:solidFill>
                  <a:schemeClr val="bg2">
                    <a:lumMod val="1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02. TITLE HERE</a:t>
            </a:r>
          </a:p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Far far away, behind the word mountains, far from the countries. there live the blind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8661917" y="4110802"/>
            <a:ext cx="3026420" cy="871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100" b="1" dirty="0">
                <a:solidFill>
                  <a:schemeClr val="bg2">
                    <a:lumMod val="1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04. TITLE HERE</a:t>
            </a:r>
          </a:p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Far far away, behind the word mountains, far from the countries. there live the blind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99017" y="2297242"/>
            <a:ext cx="3026420" cy="871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100" b="1" dirty="0">
                <a:solidFill>
                  <a:schemeClr val="bg2">
                    <a:lumMod val="1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01. TITLE HERE</a:t>
            </a:r>
          </a:p>
          <a:p>
            <a:pPr algn="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Far far away, behind the word mountains, far from the countries. there live the blind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9017" y="4110802"/>
            <a:ext cx="3026420" cy="871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100" b="1" dirty="0">
                <a:solidFill>
                  <a:schemeClr val="bg2">
                    <a:lumMod val="1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03. TITLE HERE</a:t>
            </a:r>
          </a:p>
          <a:p>
            <a:pPr algn="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Far far away, behind the word mountains, far from the countries. there live the blind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7134364" y="4451847"/>
            <a:ext cx="402507" cy="296937"/>
            <a:chOff x="10285413" y="2587626"/>
            <a:chExt cx="1906587" cy="1406525"/>
          </a:xfrm>
          <a:solidFill>
            <a:schemeClr val="bg1"/>
          </a:solidFill>
        </p:grpSpPr>
        <p:sp>
          <p:nvSpPr>
            <p:cNvPr id="50" name="Freeform 31"/>
            <p:cNvSpPr>
              <a:spLocks noEditPoints="1"/>
            </p:cNvSpPr>
            <p:nvPr/>
          </p:nvSpPr>
          <p:spPr bwMode="auto">
            <a:xfrm>
              <a:off x="10285413" y="2587626"/>
              <a:ext cx="1566863" cy="1406525"/>
            </a:xfrm>
            <a:custGeom>
              <a:avLst/>
              <a:gdLst>
                <a:gd name="T0" fmla="*/ 1228 w 1286"/>
                <a:gd name="T1" fmla="*/ 426 h 1152"/>
                <a:gd name="T2" fmla="*/ 1171 w 1286"/>
                <a:gd name="T3" fmla="*/ 484 h 1152"/>
                <a:gd name="T4" fmla="*/ 1116 w 1286"/>
                <a:gd name="T5" fmla="*/ 552 h 1152"/>
                <a:gd name="T6" fmla="*/ 1116 w 1286"/>
                <a:gd name="T7" fmla="*/ 60 h 1152"/>
                <a:gd name="T8" fmla="*/ 1085 w 1286"/>
                <a:gd name="T9" fmla="*/ 10 h 1152"/>
                <a:gd name="T10" fmla="*/ 1026 w 1286"/>
                <a:gd name="T11" fmla="*/ 13 h 1152"/>
                <a:gd name="T12" fmla="*/ 522 w 1286"/>
                <a:gd name="T13" fmla="*/ 214 h 1152"/>
                <a:gd name="T14" fmla="*/ 269 w 1286"/>
                <a:gd name="T15" fmla="*/ 214 h 1152"/>
                <a:gd name="T16" fmla="*/ 0 w 1286"/>
                <a:gd name="T17" fmla="*/ 484 h 1152"/>
                <a:gd name="T18" fmla="*/ 269 w 1286"/>
                <a:gd name="T19" fmla="*/ 753 h 1152"/>
                <a:gd name="T20" fmla="*/ 337 w 1286"/>
                <a:gd name="T21" fmla="*/ 753 h 1152"/>
                <a:gd name="T22" fmla="*/ 337 w 1286"/>
                <a:gd name="T23" fmla="*/ 1094 h 1152"/>
                <a:gd name="T24" fmla="*/ 395 w 1286"/>
                <a:gd name="T25" fmla="*/ 1152 h 1152"/>
                <a:gd name="T26" fmla="*/ 452 w 1286"/>
                <a:gd name="T27" fmla="*/ 1094 h 1152"/>
                <a:gd name="T28" fmla="*/ 452 w 1286"/>
                <a:gd name="T29" fmla="*/ 330 h 1152"/>
                <a:gd name="T30" fmla="*/ 522 w 1286"/>
                <a:gd name="T31" fmla="*/ 330 h 1152"/>
                <a:gd name="T32" fmla="*/ 1001 w 1286"/>
                <a:gd name="T33" fmla="*/ 167 h 1152"/>
                <a:gd name="T34" fmla="*/ 1001 w 1286"/>
                <a:gd name="T35" fmla="*/ 777 h 1152"/>
                <a:gd name="T36" fmla="*/ 587 w 1286"/>
                <a:gd name="T37" fmla="*/ 640 h 1152"/>
                <a:gd name="T38" fmla="*/ 526 w 1286"/>
                <a:gd name="T39" fmla="*/ 694 h 1152"/>
                <a:gd name="T40" fmla="*/ 580 w 1286"/>
                <a:gd name="T41" fmla="*/ 755 h 1152"/>
                <a:gd name="T42" fmla="*/ 911 w 1286"/>
                <a:gd name="T43" fmla="*/ 855 h 1152"/>
                <a:gd name="T44" fmla="*/ 1012 w 1286"/>
                <a:gd name="T45" fmla="*/ 941 h 1152"/>
                <a:gd name="T46" fmla="*/ 1059 w 1286"/>
                <a:gd name="T47" fmla="*/ 965 h 1152"/>
                <a:gd name="T48" fmla="*/ 1076 w 1286"/>
                <a:gd name="T49" fmla="*/ 962 h 1152"/>
                <a:gd name="T50" fmla="*/ 1116 w 1286"/>
                <a:gd name="T51" fmla="*/ 907 h 1152"/>
                <a:gd name="T52" fmla="*/ 1116 w 1286"/>
                <a:gd name="T53" fmla="*/ 668 h 1152"/>
                <a:gd name="T54" fmla="*/ 1286 w 1286"/>
                <a:gd name="T55" fmla="*/ 484 h 1152"/>
                <a:gd name="T56" fmla="*/ 1228 w 1286"/>
                <a:gd name="T57" fmla="*/ 426 h 1152"/>
                <a:gd name="T58" fmla="*/ 337 w 1286"/>
                <a:gd name="T59" fmla="*/ 638 h 1152"/>
                <a:gd name="T60" fmla="*/ 269 w 1286"/>
                <a:gd name="T61" fmla="*/ 638 h 1152"/>
                <a:gd name="T62" fmla="*/ 115 w 1286"/>
                <a:gd name="T63" fmla="*/ 484 h 1152"/>
                <a:gd name="T64" fmla="*/ 269 w 1286"/>
                <a:gd name="T65" fmla="*/ 330 h 1152"/>
                <a:gd name="T66" fmla="*/ 337 w 1286"/>
                <a:gd name="T67" fmla="*/ 330 h 1152"/>
                <a:gd name="T68" fmla="*/ 337 w 1286"/>
                <a:gd name="T69" fmla="*/ 638 h 1152"/>
                <a:gd name="T70" fmla="*/ 337 w 1286"/>
                <a:gd name="T71" fmla="*/ 638 h 1152"/>
                <a:gd name="T72" fmla="*/ 337 w 1286"/>
                <a:gd name="T73" fmla="*/ 638 h 1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86" h="1152">
                  <a:moveTo>
                    <a:pt x="1228" y="426"/>
                  </a:moveTo>
                  <a:cubicBezTo>
                    <a:pt x="1197" y="426"/>
                    <a:pt x="1171" y="452"/>
                    <a:pt x="1171" y="484"/>
                  </a:cubicBezTo>
                  <a:cubicBezTo>
                    <a:pt x="1171" y="517"/>
                    <a:pt x="1148" y="545"/>
                    <a:pt x="1116" y="552"/>
                  </a:cubicBezTo>
                  <a:cubicBezTo>
                    <a:pt x="1116" y="60"/>
                    <a:pt x="1116" y="60"/>
                    <a:pt x="1116" y="60"/>
                  </a:cubicBezTo>
                  <a:cubicBezTo>
                    <a:pt x="1116" y="39"/>
                    <a:pt x="1104" y="20"/>
                    <a:pt x="1085" y="10"/>
                  </a:cubicBezTo>
                  <a:cubicBezTo>
                    <a:pt x="1067" y="0"/>
                    <a:pt x="1044" y="1"/>
                    <a:pt x="1026" y="13"/>
                  </a:cubicBezTo>
                  <a:cubicBezTo>
                    <a:pt x="768" y="192"/>
                    <a:pt x="621" y="214"/>
                    <a:pt x="522" y="214"/>
                  </a:cubicBezTo>
                  <a:cubicBezTo>
                    <a:pt x="269" y="214"/>
                    <a:pt x="269" y="214"/>
                    <a:pt x="269" y="214"/>
                  </a:cubicBezTo>
                  <a:cubicBezTo>
                    <a:pt x="121" y="214"/>
                    <a:pt x="0" y="335"/>
                    <a:pt x="0" y="484"/>
                  </a:cubicBezTo>
                  <a:cubicBezTo>
                    <a:pt x="0" y="632"/>
                    <a:pt x="121" y="753"/>
                    <a:pt x="269" y="753"/>
                  </a:cubicBezTo>
                  <a:cubicBezTo>
                    <a:pt x="337" y="753"/>
                    <a:pt x="337" y="753"/>
                    <a:pt x="337" y="753"/>
                  </a:cubicBezTo>
                  <a:cubicBezTo>
                    <a:pt x="337" y="1094"/>
                    <a:pt x="337" y="1094"/>
                    <a:pt x="337" y="1094"/>
                  </a:cubicBezTo>
                  <a:cubicBezTo>
                    <a:pt x="337" y="1126"/>
                    <a:pt x="363" y="1152"/>
                    <a:pt x="395" y="1152"/>
                  </a:cubicBezTo>
                  <a:cubicBezTo>
                    <a:pt x="427" y="1152"/>
                    <a:pt x="452" y="1126"/>
                    <a:pt x="452" y="1094"/>
                  </a:cubicBezTo>
                  <a:cubicBezTo>
                    <a:pt x="452" y="330"/>
                    <a:pt x="452" y="330"/>
                    <a:pt x="452" y="330"/>
                  </a:cubicBezTo>
                  <a:cubicBezTo>
                    <a:pt x="522" y="330"/>
                    <a:pt x="522" y="330"/>
                    <a:pt x="522" y="330"/>
                  </a:cubicBezTo>
                  <a:cubicBezTo>
                    <a:pt x="625" y="330"/>
                    <a:pt x="770" y="310"/>
                    <a:pt x="1001" y="167"/>
                  </a:cubicBezTo>
                  <a:cubicBezTo>
                    <a:pt x="1001" y="777"/>
                    <a:pt x="1001" y="777"/>
                    <a:pt x="1001" y="777"/>
                  </a:cubicBezTo>
                  <a:cubicBezTo>
                    <a:pt x="919" y="718"/>
                    <a:pt x="784" y="652"/>
                    <a:pt x="587" y="640"/>
                  </a:cubicBezTo>
                  <a:cubicBezTo>
                    <a:pt x="556" y="638"/>
                    <a:pt x="528" y="662"/>
                    <a:pt x="526" y="694"/>
                  </a:cubicBezTo>
                  <a:cubicBezTo>
                    <a:pt x="524" y="725"/>
                    <a:pt x="548" y="753"/>
                    <a:pt x="580" y="755"/>
                  </a:cubicBezTo>
                  <a:cubicBezTo>
                    <a:pt x="707" y="763"/>
                    <a:pt x="818" y="796"/>
                    <a:pt x="911" y="855"/>
                  </a:cubicBezTo>
                  <a:cubicBezTo>
                    <a:pt x="978" y="898"/>
                    <a:pt x="1010" y="939"/>
                    <a:pt x="1012" y="941"/>
                  </a:cubicBezTo>
                  <a:cubicBezTo>
                    <a:pt x="1023" y="957"/>
                    <a:pt x="1040" y="965"/>
                    <a:pt x="1059" y="965"/>
                  </a:cubicBezTo>
                  <a:cubicBezTo>
                    <a:pt x="1065" y="965"/>
                    <a:pt x="1070" y="964"/>
                    <a:pt x="1076" y="962"/>
                  </a:cubicBezTo>
                  <a:cubicBezTo>
                    <a:pt x="1100" y="955"/>
                    <a:pt x="1116" y="932"/>
                    <a:pt x="1116" y="907"/>
                  </a:cubicBezTo>
                  <a:cubicBezTo>
                    <a:pt x="1116" y="668"/>
                    <a:pt x="1116" y="668"/>
                    <a:pt x="1116" y="668"/>
                  </a:cubicBezTo>
                  <a:cubicBezTo>
                    <a:pt x="1211" y="660"/>
                    <a:pt x="1286" y="581"/>
                    <a:pt x="1286" y="484"/>
                  </a:cubicBezTo>
                  <a:cubicBezTo>
                    <a:pt x="1286" y="452"/>
                    <a:pt x="1260" y="426"/>
                    <a:pt x="1228" y="426"/>
                  </a:cubicBezTo>
                  <a:close/>
                  <a:moveTo>
                    <a:pt x="337" y="638"/>
                  </a:moveTo>
                  <a:cubicBezTo>
                    <a:pt x="269" y="638"/>
                    <a:pt x="269" y="638"/>
                    <a:pt x="269" y="638"/>
                  </a:cubicBezTo>
                  <a:cubicBezTo>
                    <a:pt x="184" y="638"/>
                    <a:pt x="115" y="569"/>
                    <a:pt x="115" y="484"/>
                  </a:cubicBezTo>
                  <a:cubicBezTo>
                    <a:pt x="115" y="399"/>
                    <a:pt x="184" y="330"/>
                    <a:pt x="269" y="330"/>
                  </a:cubicBezTo>
                  <a:cubicBezTo>
                    <a:pt x="337" y="330"/>
                    <a:pt x="337" y="330"/>
                    <a:pt x="337" y="330"/>
                  </a:cubicBezTo>
                  <a:lnTo>
                    <a:pt x="337" y="638"/>
                  </a:lnTo>
                  <a:close/>
                  <a:moveTo>
                    <a:pt x="337" y="638"/>
                  </a:moveTo>
                  <a:cubicBezTo>
                    <a:pt x="337" y="638"/>
                    <a:pt x="337" y="638"/>
                    <a:pt x="337" y="63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1" name="Freeform 32"/>
            <p:cNvSpPr>
              <a:spLocks noEditPoints="1"/>
            </p:cNvSpPr>
            <p:nvPr/>
          </p:nvSpPr>
          <p:spPr bwMode="auto">
            <a:xfrm>
              <a:off x="11877675" y="3106738"/>
              <a:ext cx="314325" cy="141288"/>
            </a:xfrm>
            <a:custGeom>
              <a:avLst/>
              <a:gdLst>
                <a:gd name="T0" fmla="*/ 201 w 258"/>
                <a:gd name="T1" fmla="*/ 0 h 115"/>
                <a:gd name="T2" fmla="*/ 58 w 258"/>
                <a:gd name="T3" fmla="*/ 0 h 115"/>
                <a:gd name="T4" fmla="*/ 0 w 258"/>
                <a:gd name="T5" fmla="*/ 58 h 115"/>
                <a:gd name="T6" fmla="*/ 58 w 258"/>
                <a:gd name="T7" fmla="*/ 115 h 115"/>
                <a:gd name="T8" fmla="*/ 201 w 258"/>
                <a:gd name="T9" fmla="*/ 115 h 115"/>
                <a:gd name="T10" fmla="*/ 258 w 258"/>
                <a:gd name="T11" fmla="*/ 58 h 115"/>
                <a:gd name="T12" fmla="*/ 201 w 258"/>
                <a:gd name="T13" fmla="*/ 0 h 115"/>
                <a:gd name="T14" fmla="*/ 201 w 258"/>
                <a:gd name="T15" fmla="*/ 0 h 115"/>
                <a:gd name="T16" fmla="*/ 201 w 258"/>
                <a:gd name="T1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8" h="115">
                  <a:moveTo>
                    <a:pt x="201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5"/>
                    <a:pt x="58" y="115"/>
                  </a:cubicBezTo>
                  <a:cubicBezTo>
                    <a:pt x="201" y="115"/>
                    <a:pt x="201" y="115"/>
                    <a:pt x="201" y="115"/>
                  </a:cubicBezTo>
                  <a:cubicBezTo>
                    <a:pt x="232" y="115"/>
                    <a:pt x="258" y="90"/>
                    <a:pt x="258" y="58"/>
                  </a:cubicBezTo>
                  <a:cubicBezTo>
                    <a:pt x="258" y="26"/>
                    <a:pt x="232" y="0"/>
                    <a:pt x="201" y="0"/>
                  </a:cubicBezTo>
                  <a:close/>
                  <a:moveTo>
                    <a:pt x="201" y="0"/>
                  </a:moveTo>
                  <a:cubicBezTo>
                    <a:pt x="201" y="0"/>
                    <a:pt x="201" y="0"/>
                    <a:pt x="20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2" name="Freeform 33"/>
            <p:cNvSpPr>
              <a:spLocks noEditPoints="1"/>
            </p:cNvSpPr>
            <p:nvPr/>
          </p:nvSpPr>
          <p:spPr bwMode="auto">
            <a:xfrm>
              <a:off x="11847513" y="2840038"/>
              <a:ext cx="327025" cy="207963"/>
            </a:xfrm>
            <a:custGeom>
              <a:avLst/>
              <a:gdLst>
                <a:gd name="T0" fmla="*/ 258 w 268"/>
                <a:gd name="T1" fmla="*/ 46 h 170"/>
                <a:gd name="T2" fmla="*/ 185 w 268"/>
                <a:gd name="T3" fmla="*/ 11 h 170"/>
                <a:gd name="T4" fmla="*/ 46 w 268"/>
                <a:gd name="T5" fmla="*/ 58 h 170"/>
                <a:gd name="T6" fmla="*/ 10 w 268"/>
                <a:gd name="T7" fmla="*/ 131 h 170"/>
                <a:gd name="T8" fmla="*/ 65 w 268"/>
                <a:gd name="T9" fmla="*/ 170 h 170"/>
                <a:gd name="T10" fmla="*/ 83 w 268"/>
                <a:gd name="T11" fmla="*/ 167 h 170"/>
                <a:gd name="T12" fmla="*/ 222 w 268"/>
                <a:gd name="T13" fmla="*/ 119 h 170"/>
                <a:gd name="T14" fmla="*/ 258 w 268"/>
                <a:gd name="T15" fmla="*/ 46 h 170"/>
                <a:gd name="T16" fmla="*/ 258 w 268"/>
                <a:gd name="T17" fmla="*/ 46 h 170"/>
                <a:gd name="T18" fmla="*/ 258 w 268"/>
                <a:gd name="T19" fmla="*/ 4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8" h="170">
                  <a:moveTo>
                    <a:pt x="258" y="46"/>
                  </a:moveTo>
                  <a:cubicBezTo>
                    <a:pt x="248" y="17"/>
                    <a:pt x="215" y="0"/>
                    <a:pt x="185" y="11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16" y="68"/>
                    <a:pt x="0" y="101"/>
                    <a:pt x="10" y="131"/>
                  </a:cubicBezTo>
                  <a:cubicBezTo>
                    <a:pt x="19" y="155"/>
                    <a:pt x="41" y="170"/>
                    <a:pt x="65" y="170"/>
                  </a:cubicBezTo>
                  <a:cubicBezTo>
                    <a:pt x="71" y="170"/>
                    <a:pt x="77" y="169"/>
                    <a:pt x="83" y="167"/>
                  </a:cubicBezTo>
                  <a:cubicBezTo>
                    <a:pt x="222" y="119"/>
                    <a:pt x="222" y="119"/>
                    <a:pt x="222" y="119"/>
                  </a:cubicBezTo>
                  <a:cubicBezTo>
                    <a:pt x="252" y="109"/>
                    <a:pt x="268" y="77"/>
                    <a:pt x="258" y="46"/>
                  </a:cubicBezTo>
                  <a:close/>
                  <a:moveTo>
                    <a:pt x="258" y="46"/>
                  </a:moveTo>
                  <a:cubicBezTo>
                    <a:pt x="258" y="46"/>
                    <a:pt x="258" y="46"/>
                    <a:pt x="258" y="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3" name="Freeform 34"/>
            <p:cNvSpPr>
              <a:spLocks noEditPoints="1"/>
            </p:cNvSpPr>
            <p:nvPr/>
          </p:nvSpPr>
          <p:spPr bwMode="auto">
            <a:xfrm>
              <a:off x="11847513" y="3300413"/>
              <a:ext cx="327025" cy="206375"/>
            </a:xfrm>
            <a:custGeom>
              <a:avLst/>
              <a:gdLst>
                <a:gd name="T0" fmla="*/ 222 w 268"/>
                <a:gd name="T1" fmla="*/ 57 h 169"/>
                <a:gd name="T2" fmla="*/ 83 w 268"/>
                <a:gd name="T3" fmla="*/ 10 h 169"/>
                <a:gd name="T4" fmla="*/ 10 w 268"/>
                <a:gd name="T5" fmla="*/ 46 h 169"/>
                <a:gd name="T6" fmla="*/ 46 w 268"/>
                <a:gd name="T7" fmla="*/ 119 h 169"/>
                <a:gd name="T8" fmla="*/ 185 w 268"/>
                <a:gd name="T9" fmla="*/ 166 h 169"/>
                <a:gd name="T10" fmla="*/ 203 w 268"/>
                <a:gd name="T11" fmla="*/ 169 h 169"/>
                <a:gd name="T12" fmla="*/ 258 w 268"/>
                <a:gd name="T13" fmla="*/ 130 h 169"/>
                <a:gd name="T14" fmla="*/ 222 w 268"/>
                <a:gd name="T15" fmla="*/ 57 h 169"/>
                <a:gd name="T16" fmla="*/ 222 w 268"/>
                <a:gd name="T17" fmla="*/ 57 h 169"/>
                <a:gd name="T18" fmla="*/ 222 w 268"/>
                <a:gd name="T19" fmla="*/ 57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8" h="169">
                  <a:moveTo>
                    <a:pt x="222" y="57"/>
                  </a:moveTo>
                  <a:cubicBezTo>
                    <a:pt x="83" y="10"/>
                    <a:pt x="83" y="10"/>
                    <a:pt x="83" y="10"/>
                  </a:cubicBezTo>
                  <a:cubicBezTo>
                    <a:pt x="53" y="0"/>
                    <a:pt x="21" y="16"/>
                    <a:pt x="10" y="46"/>
                  </a:cubicBezTo>
                  <a:cubicBezTo>
                    <a:pt x="0" y="76"/>
                    <a:pt x="16" y="108"/>
                    <a:pt x="46" y="119"/>
                  </a:cubicBezTo>
                  <a:cubicBezTo>
                    <a:pt x="185" y="166"/>
                    <a:pt x="185" y="166"/>
                    <a:pt x="185" y="166"/>
                  </a:cubicBezTo>
                  <a:cubicBezTo>
                    <a:pt x="191" y="168"/>
                    <a:pt x="197" y="169"/>
                    <a:pt x="203" y="169"/>
                  </a:cubicBezTo>
                  <a:cubicBezTo>
                    <a:pt x="227" y="169"/>
                    <a:pt x="250" y="154"/>
                    <a:pt x="258" y="130"/>
                  </a:cubicBezTo>
                  <a:cubicBezTo>
                    <a:pt x="268" y="100"/>
                    <a:pt x="252" y="68"/>
                    <a:pt x="222" y="57"/>
                  </a:cubicBezTo>
                  <a:close/>
                  <a:moveTo>
                    <a:pt x="222" y="57"/>
                  </a:moveTo>
                  <a:cubicBezTo>
                    <a:pt x="222" y="57"/>
                    <a:pt x="222" y="57"/>
                    <a:pt x="222" y="5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4905560" y="4316114"/>
            <a:ext cx="343857" cy="405523"/>
            <a:chOff x="7834313" y="2328863"/>
            <a:chExt cx="1628775" cy="1920875"/>
          </a:xfrm>
          <a:solidFill>
            <a:schemeClr val="bg1"/>
          </a:solidFill>
        </p:grpSpPr>
        <p:sp>
          <p:nvSpPr>
            <p:cNvPr id="55" name="Freeform 37"/>
            <p:cNvSpPr>
              <a:spLocks noEditPoints="1"/>
            </p:cNvSpPr>
            <p:nvPr/>
          </p:nvSpPr>
          <p:spPr bwMode="auto">
            <a:xfrm>
              <a:off x="7834313" y="2328863"/>
              <a:ext cx="1628775" cy="1920875"/>
            </a:xfrm>
            <a:custGeom>
              <a:avLst/>
              <a:gdLst>
                <a:gd name="T0" fmla="*/ 1278 w 1336"/>
                <a:gd name="T1" fmla="*/ 168 h 1573"/>
                <a:gd name="T2" fmla="*/ 968 w 1336"/>
                <a:gd name="T3" fmla="*/ 168 h 1573"/>
                <a:gd name="T4" fmla="*/ 968 w 1336"/>
                <a:gd name="T5" fmla="*/ 58 h 1573"/>
                <a:gd name="T6" fmla="*/ 910 w 1336"/>
                <a:gd name="T7" fmla="*/ 0 h 1573"/>
                <a:gd name="T8" fmla="*/ 426 w 1336"/>
                <a:gd name="T9" fmla="*/ 0 h 1573"/>
                <a:gd name="T10" fmla="*/ 369 w 1336"/>
                <a:gd name="T11" fmla="*/ 58 h 1573"/>
                <a:gd name="T12" fmla="*/ 369 w 1336"/>
                <a:gd name="T13" fmla="*/ 362 h 1573"/>
                <a:gd name="T14" fmla="*/ 426 w 1336"/>
                <a:gd name="T15" fmla="*/ 420 h 1573"/>
                <a:gd name="T16" fmla="*/ 784 w 1336"/>
                <a:gd name="T17" fmla="*/ 420 h 1573"/>
                <a:gd name="T18" fmla="*/ 841 w 1336"/>
                <a:gd name="T19" fmla="*/ 362 h 1573"/>
                <a:gd name="T20" fmla="*/ 784 w 1336"/>
                <a:gd name="T21" fmla="*/ 305 h 1573"/>
                <a:gd name="T22" fmla="*/ 484 w 1336"/>
                <a:gd name="T23" fmla="*/ 305 h 1573"/>
                <a:gd name="T24" fmla="*/ 484 w 1336"/>
                <a:gd name="T25" fmla="*/ 115 h 1573"/>
                <a:gd name="T26" fmla="*/ 852 w 1336"/>
                <a:gd name="T27" fmla="*/ 115 h 1573"/>
                <a:gd name="T28" fmla="*/ 852 w 1336"/>
                <a:gd name="T29" fmla="*/ 226 h 1573"/>
                <a:gd name="T30" fmla="*/ 910 w 1336"/>
                <a:gd name="T31" fmla="*/ 283 h 1573"/>
                <a:gd name="T32" fmla="*/ 1221 w 1336"/>
                <a:gd name="T33" fmla="*/ 283 h 1573"/>
                <a:gd name="T34" fmla="*/ 1221 w 1336"/>
                <a:gd name="T35" fmla="*/ 1458 h 1573"/>
                <a:gd name="T36" fmla="*/ 116 w 1336"/>
                <a:gd name="T37" fmla="*/ 1458 h 1573"/>
                <a:gd name="T38" fmla="*/ 116 w 1336"/>
                <a:gd name="T39" fmla="*/ 283 h 1573"/>
                <a:gd name="T40" fmla="*/ 204 w 1336"/>
                <a:gd name="T41" fmla="*/ 283 h 1573"/>
                <a:gd name="T42" fmla="*/ 262 w 1336"/>
                <a:gd name="T43" fmla="*/ 226 h 1573"/>
                <a:gd name="T44" fmla="*/ 204 w 1336"/>
                <a:gd name="T45" fmla="*/ 168 h 1573"/>
                <a:gd name="T46" fmla="*/ 58 w 1336"/>
                <a:gd name="T47" fmla="*/ 168 h 1573"/>
                <a:gd name="T48" fmla="*/ 0 w 1336"/>
                <a:gd name="T49" fmla="*/ 226 h 1573"/>
                <a:gd name="T50" fmla="*/ 0 w 1336"/>
                <a:gd name="T51" fmla="*/ 1516 h 1573"/>
                <a:gd name="T52" fmla="*/ 58 w 1336"/>
                <a:gd name="T53" fmla="*/ 1573 h 1573"/>
                <a:gd name="T54" fmla="*/ 1278 w 1336"/>
                <a:gd name="T55" fmla="*/ 1573 h 1573"/>
                <a:gd name="T56" fmla="*/ 1336 w 1336"/>
                <a:gd name="T57" fmla="*/ 1516 h 1573"/>
                <a:gd name="T58" fmla="*/ 1336 w 1336"/>
                <a:gd name="T59" fmla="*/ 226 h 1573"/>
                <a:gd name="T60" fmla="*/ 1278 w 1336"/>
                <a:gd name="T61" fmla="*/ 168 h 1573"/>
                <a:gd name="T62" fmla="*/ 1278 w 1336"/>
                <a:gd name="T63" fmla="*/ 168 h 1573"/>
                <a:gd name="T64" fmla="*/ 1278 w 1336"/>
                <a:gd name="T65" fmla="*/ 168 h 1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36" h="1573">
                  <a:moveTo>
                    <a:pt x="1278" y="168"/>
                  </a:moveTo>
                  <a:cubicBezTo>
                    <a:pt x="968" y="168"/>
                    <a:pt x="968" y="168"/>
                    <a:pt x="968" y="168"/>
                  </a:cubicBezTo>
                  <a:cubicBezTo>
                    <a:pt x="968" y="58"/>
                    <a:pt x="968" y="58"/>
                    <a:pt x="968" y="58"/>
                  </a:cubicBezTo>
                  <a:cubicBezTo>
                    <a:pt x="968" y="26"/>
                    <a:pt x="942" y="0"/>
                    <a:pt x="910" y="0"/>
                  </a:cubicBezTo>
                  <a:cubicBezTo>
                    <a:pt x="426" y="0"/>
                    <a:pt x="426" y="0"/>
                    <a:pt x="426" y="0"/>
                  </a:cubicBezTo>
                  <a:cubicBezTo>
                    <a:pt x="395" y="0"/>
                    <a:pt x="369" y="26"/>
                    <a:pt x="369" y="58"/>
                  </a:cubicBezTo>
                  <a:cubicBezTo>
                    <a:pt x="369" y="362"/>
                    <a:pt x="369" y="362"/>
                    <a:pt x="369" y="362"/>
                  </a:cubicBezTo>
                  <a:cubicBezTo>
                    <a:pt x="369" y="394"/>
                    <a:pt x="395" y="420"/>
                    <a:pt x="426" y="420"/>
                  </a:cubicBezTo>
                  <a:cubicBezTo>
                    <a:pt x="784" y="420"/>
                    <a:pt x="784" y="420"/>
                    <a:pt x="784" y="420"/>
                  </a:cubicBezTo>
                  <a:cubicBezTo>
                    <a:pt x="815" y="420"/>
                    <a:pt x="841" y="394"/>
                    <a:pt x="841" y="362"/>
                  </a:cubicBezTo>
                  <a:cubicBezTo>
                    <a:pt x="841" y="330"/>
                    <a:pt x="815" y="305"/>
                    <a:pt x="784" y="305"/>
                  </a:cubicBezTo>
                  <a:cubicBezTo>
                    <a:pt x="484" y="305"/>
                    <a:pt x="484" y="305"/>
                    <a:pt x="484" y="305"/>
                  </a:cubicBezTo>
                  <a:cubicBezTo>
                    <a:pt x="484" y="115"/>
                    <a:pt x="484" y="115"/>
                    <a:pt x="484" y="115"/>
                  </a:cubicBezTo>
                  <a:cubicBezTo>
                    <a:pt x="852" y="115"/>
                    <a:pt x="852" y="115"/>
                    <a:pt x="852" y="115"/>
                  </a:cubicBezTo>
                  <a:cubicBezTo>
                    <a:pt x="852" y="226"/>
                    <a:pt x="852" y="226"/>
                    <a:pt x="852" y="226"/>
                  </a:cubicBezTo>
                  <a:cubicBezTo>
                    <a:pt x="852" y="258"/>
                    <a:pt x="878" y="283"/>
                    <a:pt x="910" y="283"/>
                  </a:cubicBezTo>
                  <a:cubicBezTo>
                    <a:pt x="1221" y="283"/>
                    <a:pt x="1221" y="283"/>
                    <a:pt x="1221" y="283"/>
                  </a:cubicBezTo>
                  <a:cubicBezTo>
                    <a:pt x="1221" y="1458"/>
                    <a:pt x="1221" y="1458"/>
                    <a:pt x="1221" y="1458"/>
                  </a:cubicBezTo>
                  <a:cubicBezTo>
                    <a:pt x="116" y="1458"/>
                    <a:pt x="116" y="1458"/>
                    <a:pt x="116" y="1458"/>
                  </a:cubicBezTo>
                  <a:cubicBezTo>
                    <a:pt x="116" y="283"/>
                    <a:pt x="116" y="283"/>
                    <a:pt x="116" y="283"/>
                  </a:cubicBezTo>
                  <a:cubicBezTo>
                    <a:pt x="204" y="283"/>
                    <a:pt x="204" y="283"/>
                    <a:pt x="204" y="283"/>
                  </a:cubicBezTo>
                  <a:cubicBezTo>
                    <a:pt x="236" y="283"/>
                    <a:pt x="262" y="257"/>
                    <a:pt x="262" y="226"/>
                  </a:cubicBezTo>
                  <a:cubicBezTo>
                    <a:pt x="262" y="194"/>
                    <a:pt x="236" y="168"/>
                    <a:pt x="204" y="168"/>
                  </a:cubicBezTo>
                  <a:cubicBezTo>
                    <a:pt x="58" y="168"/>
                    <a:pt x="58" y="168"/>
                    <a:pt x="58" y="168"/>
                  </a:cubicBezTo>
                  <a:cubicBezTo>
                    <a:pt x="26" y="168"/>
                    <a:pt x="0" y="194"/>
                    <a:pt x="0" y="226"/>
                  </a:cubicBezTo>
                  <a:cubicBezTo>
                    <a:pt x="0" y="1516"/>
                    <a:pt x="0" y="1516"/>
                    <a:pt x="0" y="1516"/>
                  </a:cubicBezTo>
                  <a:cubicBezTo>
                    <a:pt x="0" y="1547"/>
                    <a:pt x="26" y="1573"/>
                    <a:pt x="58" y="1573"/>
                  </a:cubicBezTo>
                  <a:cubicBezTo>
                    <a:pt x="1278" y="1573"/>
                    <a:pt x="1278" y="1573"/>
                    <a:pt x="1278" y="1573"/>
                  </a:cubicBezTo>
                  <a:cubicBezTo>
                    <a:pt x="1310" y="1573"/>
                    <a:pt x="1336" y="1547"/>
                    <a:pt x="1336" y="1516"/>
                  </a:cubicBezTo>
                  <a:cubicBezTo>
                    <a:pt x="1336" y="226"/>
                    <a:pt x="1336" y="226"/>
                    <a:pt x="1336" y="226"/>
                  </a:cubicBezTo>
                  <a:cubicBezTo>
                    <a:pt x="1336" y="194"/>
                    <a:pt x="1310" y="168"/>
                    <a:pt x="1278" y="168"/>
                  </a:cubicBezTo>
                  <a:close/>
                  <a:moveTo>
                    <a:pt x="1278" y="168"/>
                  </a:moveTo>
                  <a:cubicBezTo>
                    <a:pt x="1278" y="168"/>
                    <a:pt x="1278" y="168"/>
                    <a:pt x="1278" y="16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6" name="Freeform 38"/>
            <p:cNvSpPr>
              <a:spLocks noEditPoints="1"/>
            </p:cNvSpPr>
            <p:nvPr/>
          </p:nvSpPr>
          <p:spPr bwMode="auto">
            <a:xfrm>
              <a:off x="8421688" y="3268663"/>
              <a:ext cx="692150" cy="139700"/>
            </a:xfrm>
            <a:custGeom>
              <a:avLst/>
              <a:gdLst>
                <a:gd name="T0" fmla="*/ 510 w 568"/>
                <a:gd name="T1" fmla="*/ 0 h 115"/>
                <a:gd name="T2" fmla="*/ 58 w 568"/>
                <a:gd name="T3" fmla="*/ 0 h 115"/>
                <a:gd name="T4" fmla="*/ 0 w 568"/>
                <a:gd name="T5" fmla="*/ 57 h 115"/>
                <a:gd name="T6" fmla="*/ 58 w 568"/>
                <a:gd name="T7" fmla="*/ 115 h 115"/>
                <a:gd name="T8" fmla="*/ 510 w 568"/>
                <a:gd name="T9" fmla="*/ 115 h 115"/>
                <a:gd name="T10" fmla="*/ 568 w 568"/>
                <a:gd name="T11" fmla="*/ 57 h 115"/>
                <a:gd name="T12" fmla="*/ 510 w 568"/>
                <a:gd name="T13" fmla="*/ 0 h 115"/>
                <a:gd name="T14" fmla="*/ 510 w 568"/>
                <a:gd name="T15" fmla="*/ 0 h 115"/>
                <a:gd name="T16" fmla="*/ 510 w 568"/>
                <a:gd name="T1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8" h="115">
                  <a:moveTo>
                    <a:pt x="510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7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510" y="115"/>
                    <a:pt x="510" y="115"/>
                    <a:pt x="510" y="115"/>
                  </a:cubicBezTo>
                  <a:cubicBezTo>
                    <a:pt x="542" y="115"/>
                    <a:pt x="568" y="89"/>
                    <a:pt x="568" y="57"/>
                  </a:cubicBezTo>
                  <a:cubicBezTo>
                    <a:pt x="568" y="26"/>
                    <a:pt x="542" y="0"/>
                    <a:pt x="510" y="0"/>
                  </a:cubicBezTo>
                  <a:close/>
                  <a:moveTo>
                    <a:pt x="510" y="0"/>
                  </a:moveTo>
                  <a:cubicBezTo>
                    <a:pt x="510" y="0"/>
                    <a:pt x="510" y="0"/>
                    <a:pt x="5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7" name="Freeform 39"/>
            <p:cNvSpPr>
              <a:spLocks noEditPoints="1"/>
            </p:cNvSpPr>
            <p:nvPr/>
          </p:nvSpPr>
          <p:spPr bwMode="auto">
            <a:xfrm>
              <a:off x="8421688" y="3001963"/>
              <a:ext cx="692150" cy="141288"/>
            </a:xfrm>
            <a:custGeom>
              <a:avLst/>
              <a:gdLst>
                <a:gd name="T0" fmla="*/ 510 w 568"/>
                <a:gd name="T1" fmla="*/ 0 h 115"/>
                <a:gd name="T2" fmla="*/ 58 w 568"/>
                <a:gd name="T3" fmla="*/ 0 h 115"/>
                <a:gd name="T4" fmla="*/ 0 w 568"/>
                <a:gd name="T5" fmla="*/ 58 h 115"/>
                <a:gd name="T6" fmla="*/ 58 w 568"/>
                <a:gd name="T7" fmla="*/ 115 h 115"/>
                <a:gd name="T8" fmla="*/ 510 w 568"/>
                <a:gd name="T9" fmla="*/ 115 h 115"/>
                <a:gd name="T10" fmla="*/ 568 w 568"/>
                <a:gd name="T11" fmla="*/ 58 h 115"/>
                <a:gd name="T12" fmla="*/ 510 w 568"/>
                <a:gd name="T13" fmla="*/ 0 h 115"/>
                <a:gd name="T14" fmla="*/ 510 w 568"/>
                <a:gd name="T15" fmla="*/ 0 h 115"/>
                <a:gd name="T16" fmla="*/ 510 w 568"/>
                <a:gd name="T1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8" h="115">
                  <a:moveTo>
                    <a:pt x="510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510" y="115"/>
                    <a:pt x="510" y="115"/>
                    <a:pt x="510" y="115"/>
                  </a:cubicBezTo>
                  <a:cubicBezTo>
                    <a:pt x="542" y="115"/>
                    <a:pt x="568" y="89"/>
                    <a:pt x="568" y="58"/>
                  </a:cubicBezTo>
                  <a:cubicBezTo>
                    <a:pt x="568" y="26"/>
                    <a:pt x="542" y="0"/>
                    <a:pt x="510" y="0"/>
                  </a:cubicBezTo>
                  <a:close/>
                  <a:moveTo>
                    <a:pt x="510" y="0"/>
                  </a:moveTo>
                  <a:cubicBezTo>
                    <a:pt x="510" y="0"/>
                    <a:pt x="510" y="0"/>
                    <a:pt x="5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8" name="Freeform 40"/>
            <p:cNvSpPr>
              <a:spLocks noEditPoints="1"/>
            </p:cNvSpPr>
            <p:nvPr/>
          </p:nvSpPr>
          <p:spPr bwMode="auto">
            <a:xfrm>
              <a:off x="8421688" y="3533776"/>
              <a:ext cx="692150" cy="141288"/>
            </a:xfrm>
            <a:custGeom>
              <a:avLst/>
              <a:gdLst>
                <a:gd name="T0" fmla="*/ 510 w 568"/>
                <a:gd name="T1" fmla="*/ 0 h 115"/>
                <a:gd name="T2" fmla="*/ 58 w 568"/>
                <a:gd name="T3" fmla="*/ 0 h 115"/>
                <a:gd name="T4" fmla="*/ 0 w 568"/>
                <a:gd name="T5" fmla="*/ 58 h 115"/>
                <a:gd name="T6" fmla="*/ 58 w 568"/>
                <a:gd name="T7" fmla="*/ 115 h 115"/>
                <a:gd name="T8" fmla="*/ 510 w 568"/>
                <a:gd name="T9" fmla="*/ 115 h 115"/>
                <a:gd name="T10" fmla="*/ 568 w 568"/>
                <a:gd name="T11" fmla="*/ 58 h 115"/>
                <a:gd name="T12" fmla="*/ 510 w 568"/>
                <a:gd name="T13" fmla="*/ 0 h 115"/>
                <a:gd name="T14" fmla="*/ 510 w 568"/>
                <a:gd name="T15" fmla="*/ 0 h 115"/>
                <a:gd name="T16" fmla="*/ 510 w 568"/>
                <a:gd name="T1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8" h="115">
                  <a:moveTo>
                    <a:pt x="510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510" y="115"/>
                    <a:pt x="510" y="115"/>
                    <a:pt x="510" y="115"/>
                  </a:cubicBezTo>
                  <a:cubicBezTo>
                    <a:pt x="542" y="115"/>
                    <a:pt x="568" y="89"/>
                    <a:pt x="568" y="58"/>
                  </a:cubicBezTo>
                  <a:cubicBezTo>
                    <a:pt x="568" y="26"/>
                    <a:pt x="542" y="0"/>
                    <a:pt x="510" y="0"/>
                  </a:cubicBezTo>
                  <a:close/>
                  <a:moveTo>
                    <a:pt x="510" y="0"/>
                  </a:moveTo>
                  <a:cubicBezTo>
                    <a:pt x="510" y="0"/>
                    <a:pt x="510" y="0"/>
                    <a:pt x="5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9" name="Freeform 41"/>
            <p:cNvSpPr>
              <a:spLocks noEditPoints="1"/>
            </p:cNvSpPr>
            <p:nvPr/>
          </p:nvSpPr>
          <p:spPr bwMode="auto">
            <a:xfrm>
              <a:off x="8180388" y="2992438"/>
              <a:ext cx="160338" cy="160338"/>
            </a:xfrm>
            <a:custGeom>
              <a:avLst/>
              <a:gdLst>
                <a:gd name="T0" fmla="*/ 132 w 132"/>
                <a:gd name="T1" fmla="*/ 66 h 131"/>
                <a:gd name="T2" fmla="*/ 66 w 132"/>
                <a:gd name="T3" fmla="*/ 131 h 131"/>
                <a:gd name="T4" fmla="*/ 0 w 132"/>
                <a:gd name="T5" fmla="*/ 66 h 131"/>
                <a:gd name="T6" fmla="*/ 66 w 132"/>
                <a:gd name="T7" fmla="*/ 0 h 131"/>
                <a:gd name="T8" fmla="*/ 132 w 132"/>
                <a:gd name="T9" fmla="*/ 66 h 131"/>
                <a:gd name="T10" fmla="*/ 132 w 132"/>
                <a:gd name="T11" fmla="*/ 66 h 131"/>
                <a:gd name="T12" fmla="*/ 132 w 132"/>
                <a:gd name="T13" fmla="*/ 6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131">
                  <a:moveTo>
                    <a:pt x="132" y="66"/>
                  </a:moveTo>
                  <a:cubicBezTo>
                    <a:pt x="132" y="102"/>
                    <a:pt x="103" y="131"/>
                    <a:pt x="66" y="131"/>
                  </a:cubicBezTo>
                  <a:cubicBezTo>
                    <a:pt x="30" y="131"/>
                    <a:pt x="0" y="102"/>
                    <a:pt x="0" y="66"/>
                  </a:cubicBezTo>
                  <a:cubicBezTo>
                    <a:pt x="0" y="29"/>
                    <a:pt x="30" y="0"/>
                    <a:pt x="66" y="0"/>
                  </a:cubicBezTo>
                  <a:cubicBezTo>
                    <a:pt x="103" y="0"/>
                    <a:pt x="132" y="29"/>
                    <a:pt x="132" y="66"/>
                  </a:cubicBezTo>
                  <a:close/>
                  <a:moveTo>
                    <a:pt x="132" y="66"/>
                  </a:moveTo>
                  <a:cubicBezTo>
                    <a:pt x="132" y="66"/>
                    <a:pt x="132" y="66"/>
                    <a:pt x="132" y="6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0" name="Freeform 42"/>
            <p:cNvSpPr>
              <a:spLocks noEditPoints="1"/>
            </p:cNvSpPr>
            <p:nvPr/>
          </p:nvSpPr>
          <p:spPr bwMode="auto">
            <a:xfrm>
              <a:off x="8180388" y="3259138"/>
              <a:ext cx="160338" cy="158750"/>
            </a:xfrm>
            <a:custGeom>
              <a:avLst/>
              <a:gdLst>
                <a:gd name="T0" fmla="*/ 132 w 132"/>
                <a:gd name="T1" fmla="*/ 65 h 131"/>
                <a:gd name="T2" fmla="*/ 66 w 132"/>
                <a:gd name="T3" fmla="*/ 131 h 131"/>
                <a:gd name="T4" fmla="*/ 0 w 132"/>
                <a:gd name="T5" fmla="*/ 65 h 131"/>
                <a:gd name="T6" fmla="*/ 66 w 132"/>
                <a:gd name="T7" fmla="*/ 0 h 131"/>
                <a:gd name="T8" fmla="*/ 132 w 132"/>
                <a:gd name="T9" fmla="*/ 65 h 131"/>
                <a:gd name="T10" fmla="*/ 132 w 132"/>
                <a:gd name="T11" fmla="*/ 65 h 131"/>
                <a:gd name="T12" fmla="*/ 132 w 132"/>
                <a:gd name="T13" fmla="*/ 65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131">
                  <a:moveTo>
                    <a:pt x="132" y="65"/>
                  </a:moveTo>
                  <a:cubicBezTo>
                    <a:pt x="132" y="102"/>
                    <a:pt x="103" y="131"/>
                    <a:pt x="66" y="131"/>
                  </a:cubicBezTo>
                  <a:cubicBezTo>
                    <a:pt x="30" y="131"/>
                    <a:pt x="0" y="102"/>
                    <a:pt x="0" y="65"/>
                  </a:cubicBezTo>
                  <a:cubicBezTo>
                    <a:pt x="0" y="29"/>
                    <a:pt x="30" y="0"/>
                    <a:pt x="66" y="0"/>
                  </a:cubicBezTo>
                  <a:cubicBezTo>
                    <a:pt x="103" y="0"/>
                    <a:pt x="132" y="29"/>
                    <a:pt x="132" y="65"/>
                  </a:cubicBezTo>
                  <a:close/>
                  <a:moveTo>
                    <a:pt x="132" y="65"/>
                  </a:moveTo>
                  <a:cubicBezTo>
                    <a:pt x="132" y="65"/>
                    <a:pt x="132" y="65"/>
                    <a:pt x="132" y="6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1" name="Freeform 43"/>
            <p:cNvSpPr>
              <a:spLocks noEditPoints="1"/>
            </p:cNvSpPr>
            <p:nvPr/>
          </p:nvSpPr>
          <p:spPr bwMode="auto">
            <a:xfrm>
              <a:off x="8180388" y="3524251"/>
              <a:ext cx="160338" cy="161925"/>
            </a:xfrm>
            <a:custGeom>
              <a:avLst/>
              <a:gdLst>
                <a:gd name="T0" fmla="*/ 132 w 132"/>
                <a:gd name="T1" fmla="*/ 66 h 132"/>
                <a:gd name="T2" fmla="*/ 66 w 132"/>
                <a:gd name="T3" fmla="*/ 132 h 132"/>
                <a:gd name="T4" fmla="*/ 0 w 132"/>
                <a:gd name="T5" fmla="*/ 66 h 132"/>
                <a:gd name="T6" fmla="*/ 66 w 132"/>
                <a:gd name="T7" fmla="*/ 0 h 132"/>
                <a:gd name="T8" fmla="*/ 132 w 132"/>
                <a:gd name="T9" fmla="*/ 66 h 132"/>
                <a:gd name="T10" fmla="*/ 132 w 132"/>
                <a:gd name="T11" fmla="*/ 66 h 132"/>
                <a:gd name="T12" fmla="*/ 132 w 132"/>
                <a:gd name="T13" fmla="*/ 6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132">
                  <a:moveTo>
                    <a:pt x="132" y="66"/>
                  </a:moveTo>
                  <a:cubicBezTo>
                    <a:pt x="132" y="102"/>
                    <a:pt x="103" y="132"/>
                    <a:pt x="66" y="132"/>
                  </a:cubicBezTo>
                  <a:cubicBezTo>
                    <a:pt x="30" y="132"/>
                    <a:pt x="0" y="102"/>
                    <a:pt x="0" y="66"/>
                  </a:cubicBezTo>
                  <a:cubicBezTo>
                    <a:pt x="0" y="29"/>
                    <a:pt x="30" y="0"/>
                    <a:pt x="66" y="0"/>
                  </a:cubicBezTo>
                  <a:cubicBezTo>
                    <a:pt x="103" y="0"/>
                    <a:pt x="132" y="29"/>
                    <a:pt x="132" y="66"/>
                  </a:cubicBezTo>
                  <a:close/>
                  <a:moveTo>
                    <a:pt x="132" y="66"/>
                  </a:moveTo>
                  <a:cubicBezTo>
                    <a:pt x="132" y="66"/>
                    <a:pt x="132" y="66"/>
                    <a:pt x="132" y="6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2" name="Freeform 44"/>
            <p:cNvSpPr>
              <a:spLocks noEditPoints="1"/>
            </p:cNvSpPr>
            <p:nvPr/>
          </p:nvSpPr>
          <p:spPr bwMode="auto">
            <a:xfrm>
              <a:off x="8421688" y="3800476"/>
              <a:ext cx="692150" cy="141288"/>
            </a:xfrm>
            <a:custGeom>
              <a:avLst/>
              <a:gdLst>
                <a:gd name="T0" fmla="*/ 510 w 568"/>
                <a:gd name="T1" fmla="*/ 0 h 115"/>
                <a:gd name="T2" fmla="*/ 58 w 568"/>
                <a:gd name="T3" fmla="*/ 0 h 115"/>
                <a:gd name="T4" fmla="*/ 0 w 568"/>
                <a:gd name="T5" fmla="*/ 58 h 115"/>
                <a:gd name="T6" fmla="*/ 58 w 568"/>
                <a:gd name="T7" fmla="*/ 115 h 115"/>
                <a:gd name="T8" fmla="*/ 510 w 568"/>
                <a:gd name="T9" fmla="*/ 115 h 115"/>
                <a:gd name="T10" fmla="*/ 568 w 568"/>
                <a:gd name="T11" fmla="*/ 58 h 115"/>
                <a:gd name="T12" fmla="*/ 510 w 568"/>
                <a:gd name="T13" fmla="*/ 0 h 115"/>
                <a:gd name="T14" fmla="*/ 510 w 568"/>
                <a:gd name="T15" fmla="*/ 0 h 115"/>
                <a:gd name="T16" fmla="*/ 510 w 568"/>
                <a:gd name="T1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8" h="115">
                  <a:moveTo>
                    <a:pt x="510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510" y="115"/>
                    <a:pt x="510" y="115"/>
                    <a:pt x="510" y="115"/>
                  </a:cubicBezTo>
                  <a:cubicBezTo>
                    <a:pt x="542" y="115"/>
                    <a:pt x="568" y="89"/>
                    <a:pt x="568" y="58"/>
                  </a:cubicBezTo>
                  <a:cubicBezTo>
                    <a:pt x="568" y="26"/>
                    <a:pt x="542" y="0"/>
                    <a:pt x="510" y="0"/>
                  </a:cubicBezTo>
                  <a:close/>
                  <a:moveTo>
                    <a:pt x="510" y="0"/>
                  </a:moveTo>
                  <a:cubicBezTo>
                    <a:pt x="510" y="0"/>
                    <a:pt x="510" y="0"/>
                    <a:pt x="5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3" name="Freeform 45"/>
            <p:cNvSpPr>
              <a:spLocks noEditPoints="1"/>
            </p:cNvSpPr>
            <p:nvPr/>
          </p:nvSpPr>
          <p:spPr bwMode="auto">
            <a:xfrm>
              <a:off x="8180388" y="3790951"/>
              <a:ext cx="160338" cy="161925"/>
            </a:xfrm>
            <a:custGeom>
              <a:avLst/>
              <a:gdLst>
                <a:gd name="T0" fmla="*/ 132 w 132"/>
                <a:gd name="T1" fmla="*/ 66 h 132"/>
                <a:gd name="T2" fmla="*/ 66 w 132"/>
                <a:gd name="T3" fmla="*/ 132 h 132"/>
                <a:gd name="T4" fmla="*/ 0 w 132"/>
                <a:gd name="T5" fmla="*/ 66 h 132"/>
                <a:gd name="T6" fmla="*/ 66 w 132"/>
                <a:gd name="T7" fmla="*/ 0 h 132"/>
                <a:gd name="T8" fmla="*/ 132 w 132"/>
                <a:gd name="T9" fmla="*/ 66 h 132"/>
                <a:gd name="T10" fmla="*/ 132 w 132"/>
                <a:gd name="T11" fmla="*/ 66 h 132"/>
                <a:gd name="T12" fmla="*/ 132 w 132"/>
                <a:gd name="T13" fmla="*/ 6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132">
                  <a:moveTo>
                    <a:pt x="132" y="66"/>
                  </a:moveTo>
                  <a:cubicBezTo>
                    <a:pt x="132" y="102"/>
                    <a:pt x="103" y="132"/>
                    <a:pt x="66" y="132"/>
                  </a:cubicBezTo>
                  <a:cubicBezTo>
                    <a:pt x="30" y="132"/>
                    <a:pt x="0" y="102"/>
                    <a:pt x="0" y="66"/>
                  </a:cubicBezTo>
                  <a:cubicBezTo>
                    <a:pt x="0" y="29"/>
                    <a:pt x="30" y="0"/>
                    <a:pt x="66" y="0"/>
                  </a:cubicBezTo>
                  <a:cubicBezTo>
                    <a:pt x="103" y="0"/>
                    <a:pt x="132" y="29"/>
                    <a:pt x="132" y="66"/>
                  </a:cubicBezTo>
                  <a:close/>
                  <a:moveTo>
                    <a:pt x="132" y="66"/>
                  </a:moveTo>
                  <a:cubicBezTo>
                    <a:pt x="132" y="66"/>
                    <a:pt x="132" y="66"/>
                    <a:pt x="132" y="6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64" name="Freeform 46"/>
          <p:cNvSpPr>
            <a:spLocks noEditPoints="1"/>
          </p:cNvSpPr>
          <p:nvPr/>
        </p:nvSpPr>
        <p:spPr bwMode="auto">
          <a:xfrm>
            <a:off x="4966367" y="2359241"/>
            <a:ext cx="346203" cy="403513"/>
          </a:xfrm>
          <a:custGeom>
            <a:avLst/>
            <a:gdLst>
              <a:gd name="T0" fmla="*/ 1297 w 1345"/>
              <a:gd name="T1" fmla="*/ 1229 h 1565"/>
              <a:gd name="T2" fmla="*/ 1257 w 1345"/>
              <a:gd name="T3" fmla="*/ 1170 h 1565"/>
              <a:gd name="T4" fmla="*/ 1228 w 1345"/>
              <a:gd name="T5" fmla="*/ 1129 h 1565"/>
              <a:gd name="T6" fmla="*/ 1214 w 1345"/>
              <a:gd name="T7" fmla="*/ 1107 h 1565"/>
              <a:gd name="T8" fmla="*/ 1139 w 1345"/>
              <a:gd name="T9" fmla="*/ 992 h 1565"/>
              <a:gd name="T10" fmla="*/ 1066 w 1345"/>
              <a:gd name="T11" fmla="*/ 768 h 1565"/>
              <a:gd name="T12" fmla="*/ 1039 w 1345"/>
              <a:gd name="T13" fmla="*/ 587 h 1565"/>
              <a:gd name="T14" fmla="*/ 930 w 1345"/>
              <a:gd name="T15" fmla="*/ 394 h 1565"/>
              <a:gd name="T16" fmla="*/ 697 w 1345"/>
              <a:gd name="T17" fmla="*/ 344 h 1565"/>
              <a:gd name="T18" fmla="*/ 571 w 1345"/>
              <a:gd name="T19" fmla="*/ 297 h 1565"/>
              <a:gd name="T20" fmla="*/ 554 w 1345"/>
              <a:gd name="T21" fmla="*/ 233 h 1565"/>
              <a:gd name="T22" fmla="*/ 669 w 1345"/>
              <a:gd name="T23" fmla="*/ 118 h 1565"/>
              <a:gd name="T24" fmla="*/ 784 w 1345"/>
              <a:gd name="T25" fmla="*/ 195 h 1565"/>
              <a:gd name="T26" fmla="*/ 858 w 1345"/>
              <a:gd name="T27" fmla="*/ 228 h 1565"/>
              <a:gd name="T28" fmla="*/ 891 w 1345"/>
              <a:gd name="T29" fmla="*/ 154 h 1565"/>
              <a:gd name="T30" fmla="*/ 666 w 1345"/>
              <a:gd name="T31" fmla="*/ 3 h 1565"/>
              <a:gd name="T32" fmla="*/ 508 w 1345"/>
              <a:gd name="T33" fmla="*/ 72 h 1565"/>
              <a:gd name="T34" fmla="*/ 439 w 1345"/>
              <a:gd name="T35" fmla="*/ 230 h 1565"/>
              <a:gd name="T36" fmla="*/ 472 w 1345"/>
              <a:gd name="T37" fmla="*/ 356 h 1565"/>
              <a:gd name="T38" fmla="*/ 724 w 1345"/>
              <a:gd name="T39" fmla="*/ 456 h 1565"/>
              <a:gd name="T40" fmla="*/ 857 w 1345"/>
              <a:gd name="T41" fmla="*/ 483 h 1565"/>
              <a:gd name="T42" fmla="*/ 857 w 1345"/>
              <a:gd name="T43" fmla="*/ 483 h 1565"/>
              <a:gd name="T44" fmla="*/ 927 w 1345"/>
              <a:gd name="T45" fmla="*/ 609 h 1565"/>
              <a:gd name="T46" fmla="*/ 951 w 1345"/>
              <a:gd name="T47" fmla="*/ 778 h 1565"/>
              <a:gd name="T48" fmla="*/ 1041 w 1345"/>
              <a:gd name="T49" fmla="*/ 1052 h 1565"/>
              <a:gd name="T50" fmla="*/ 1118 w 1345"/>
              <a:gd name="T51" fmla="*/ 1171 h 1565"/>
              <a:gd name="T52" fmla="*/ 1133 w 1345"/>
              <a:gd name="T53" fmla="*/ 1192 h 1565"/>
              <a:gd name="T54" fmla="*/ 1163 w 1345"/>
              <a:gd name="T55" fmla="*/ 1236 h 1565"/>
              <a:gd name="T56" fmla="*/ 1200 w 1345"/>
              <a:gd name="T57" fmla="*/ 1290 h 1565"/>
              <a:gd name="T58" fmla="*/ 1211 w 1345"/>
              <a:gd name="T59" fmla="*/ 1321 h 1565"/>
              <a:gd name="T60" fmla="*/ 1191 w 1345"/>
              <a:gd name="T61" fmla="*/ 1348 h 1565"/>
              <a:gd name="T62" fmla="*/ 1102 w 1345"/>
              <a:gd name="T63" fmla="*/ 1391 h 1565"/>
              <a:gd name="T64" fmla="*/ 749 w 1345"/>
              <a:gd name="T65" fmla="*/ 1449 h 1565"/>
              <a:gd name="T66" fmla="*/ 596 w 1345"/>
              <a:gd name="T67" fmla="*/ 1449 h 1565"/>
              <a:gd name="T68" fmla="*/ 243 w 1345"/>
              <a:gd name="T69" fmla="*/ 1391 h 1565"/>
              <a:gd name="T70" fmla="*/ 154 w 1345"/>
              <a:gd name="T71" fmla="*/ 1348 h 1565"/>
              <a:gd name="T72" fmla="*/ 134 w 1345"/>
              <a:gd name="T73" fmla="*/ 1321 h 1565"/>
              <a:gd name="T74" fmla="*/ 145 w 1345"/>
              <a:gd name="T75" fmla="*/ 1290 h 1565"/>
              <a:gd name="T76" fmla="*/ 182 w 1345"/>
              <a:gd name="T77" fmla="*/ 1236 h 1565"/>
              <a:gd name="T78" fmla="*/ 212 w 1345"/>
              <a:gd name="T79" fmla="*/ 1192 h 1565"/>
              <a:gd name="T80" fmla="*/ 227 w 1345"/>
              <a:gd name="T81" fmla="*/ 1171 h 1565"/>
              <a:gd name="T82" fmla="*/ 304 w 1345"/>
              <a:gd name="T83" fmla="*/ 1052 h 1565"/>
              <a:gd name="T84" fmla="*/ 394 w 1345"/>
              <a:gd name="T85" fmla="*/ 778 h 1565"/>
              <a:gd name="T86" fmla="*/ 418 w 1345"/>
              <a:gd name="T87" fmla="*/ 609 h 1565"/>
              <a:gd name="T88" fmla="*/ 438 w 1345"/>
              <a:gd name="T89" fmla="*/ 547 h 1565"/>
              <a:gd name="T90" fmla="*/ 411 w 1345"/>
              <a:gd name="T91" fmla="*/ 470 h 1565"/>
              <a:gd name="T92" fmla="*/ 334 w 1345"/>
              <a:gd name="T93" fmla="*/ 498 h 1565"/>
              <a:gd name="T94" fmla="*/ 305 w 1345"/>
              <a:gd name="T95" fmla="*/ 587 h 1565"/>
              <a:gd name="T96" fmla="*/ 279 w 1345"/>
              <a:gd name="T97" fmla="*/ 767 h 1565"/>
              <a:gd name="T98" fmla="*/ 205 w 1345"/>
              <a:gd name="T99" fmla="*/ 992 h 1565"/>
              <a:gd name="T100" fmla="*/ 131 w 1345"/>
              <a:gd name="T101" fmla="*/ 1107 h 1565"/>
              <a:gd name="T102" fmla="*/ 116 w 1345"/>
              <a:gd name="T103" fmla="*/ 1128 h 1565"/>
              <a:gd name="T104" fmla="*/ 87 w 1345"/>
              <a:gd name="T105" fmla="*/ 1170 h 1565"/>
              <a:gd name="T106" fmla="*/ 47 w 1345"/>
              <a:gd name="T107" fmla="*/ 1228 h 1565"/>
              <a:gd name="T108" fmla="*/ 79 w 1345"/>
              <a:gd name="T109" fmla="*/ 1436 h 1565"/>
              <a:gd name="T110" fmla="*/ 208 w 1345"/>
              <a:gd name="T111" fmla="*/ 1502 h 1565"/>
              <a:gd name="T112" fmla="*/ 592 w 1345"/>
              <a:gd name="T113" fmla="*/ 1565 h 1565"/>
              <a:gd name="T114" fmla="*/ 753 w 1345"/>
              <a:gd name="T115" fmla="*/ 1565 h 1565"/>
              <a:gd name="T116" fmla="*/ 1137 w 1345"/>
              <a:gd name="T117" fmla="*/ 1502 h 1565"/>
              <a:gd name="T118" fmla="*/ 1266 w 1345"/>
              <a:gd name="T119" fmla="*/ 1436 h 1565"/>
              <a:gd name="T120" fmla="*/ 1297 w 1345"/>
              <a:gd name="T121" fmla="*/ 1229 h 1565"/>
              <a:gd name="T122" fmla="*/ 1297 w 1345"/>
              <a:gd name="T123" fmla="*/ 1229 h 1565"/>
              <a:gd name="T124" fmla="*/ 1297 w 1345"/>
              <a:gd name="T125" fmla="*/ 1229 h 15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45" h="1565">
                <a:moveTo>
                  <a:pt x="1297" y="1229"/>
                </a:moveTo>
                <a:cubicBezTo>
                  <a:pt x="1284" y="1209"/>
                  <a:pt x="1270" y="1189"/>
                  <a:pt x="1257" y="1170"/>
                </a:cubicBezTo>
                <a:cubicBezTo>
                  <a:pt x="1247" y="1156"/>
                  <a:pt x="1237" y="1142"/>
                  <a:pt x="1228" y="1129"/>
                </a:cubicBezTo>
                <a:cubicBezTo>
                  <a:pt x="1223" y="1121"/>
                  <a:pt x="1219" y="1114"/>
                  <a:pt x="1214" y="1107"/>
                </a:cubicBezTo>
                <a:cubicBezTo>
                  <a:pt x="1189" y="1070"/>
                  <a:pt x="1163" y="1031"/>
                  <a:pt x="1139" y="992"/>
                </a:cubicBezTo>
                <a:cubicBezTo>
                  <a:pt x="1098" y="925"/>
                  <a:pt x="1074" y="851"/>
                  <a:pt x="1066" y="768"/>
                </a:cubicBezTo>
                <a:cubicBezTo>
                  <a:pt x="1060" y="707"/>
                  <a:pt x="1051" y="646"/>
                  <a:pt x="1039" y="587"/>
                </a:cubicBezTo>
                <a:cubicBezTo>
                  <a:pt x="1023" y="505"/>
                  <a:pt x="986" y="440"/>
                  <a:pt x="930" y="394"/>
                </a:cubicBezTo>
                <a:cubicBezTo>
                  <a:pt x="866" y="341"/>
                  <a:pt x="783" y="324"/>
                  <a:pt x="697" y="344"/>
                </a:cubicBezTo>
                <a:cubicBezTo>
                  <a:pt x="646" y="357"/>
                  <a:pt x="595" y="337"/>
                  <a:pt x="571" y="297"/>
                </a:cubicBezTo>
                <a:cubicBezTo>
                  <a:pt x="559" y="278"/>
                  <a:pt x="554" y="256"/>
                  <a:pt x="554" y="233"/>
                </a:cubicBezTo>
                <a:cubicBezTo>
                  <a:pt x="556" y="172"/>
                  <a:pt x="608" y="120"/>
                  <a:pt x="669" y="118"/>
                </a:cubicBezTo>
                <a:cubicBezTo>
                  <a:pt x="720" y="117"/>
                  <a:pt x="766" y="148"/>
                  <a:pt x="784" y="195"/>
                </a:cubicBezTo>
                <a:cubicBezTo>
                  <a:pt x="795" y="224"/>
                  <a:pt x="828" y="239"/>
                  <a:pt x="858" y="228"/>
                </a:cubicBezTo>
                <a:cubicBezTo>
                  <a:pt x="888" y="217"/>
                  <a:pt x="903" y="183"/>
                  <a:pt x="891" y="154"/>
                </a:cubicBezTo>
                <a:cubicBezTo>
                  <a:pt x="856" y="61"/>
                  <a:pt x="765" y="0"/>
                  <a:pt x="666" y="3"/>
                </a:cubicBezTo>
                <a:cubicBezTo>
                  <a:pt x="607" y="5"/>
                  <a:pt x="550" y="29"/>
                  <a:pt x="508" y="72"/>
                </a:cubicBezTo>
                <a:cubicBezTo>
                  <a:pt x="465" y="115"/>
                  <a:pt x="441" y="171"/>
                  <a:pt x="439" y="230"/>
                </a:cubicBezTo>
                <a:cubicBezTo>
                  <a:pt x="438" y="274"/>
                  <a:pt x="449" y="318"/>
                  <a:pt x="472" y="356"/>
                </a:cubicBezTo>
                <a:cubicBezTo>
                  <a:pt x="522" y="440"/>
                  <a:pt x="623" y="480"/>
                  <a:pt x="724" y="456"/>
                </a:cubicBezTo>
                <a:cubicBezTo>
                  <a:pt x="760" y="447"/>
                  <a:pt x="812" y="445"/>
                  <a:pt x="857" y="483"/>
                </a:cubicBezTo>
                <a:cubicBezTo>
                  <a:pt x="857" y="483"/>
                  <a:pt x="857" y="483"/>
                  <a:pt x="857" y="483"/>
                </a:cubicBezTo>
                <a:cubicBezTo>
                  <a:pt x="893" y="512"/>
                  <a:pt x="916" y="553"/>
                  <a:pt x="927" y="609"/>
                </a:cubicBezTo>
                <a:cubicBezTo>
                  <a:pt x="938" y="664"/>
                  <a:pt x="946" y="721"/>
                  <a:pt x="951" y="778"/>
                </a:cubicBezTo>
                <a:cubicBezTo>
                  <a:pt x="961" y="878"/>
                  <a:pt x="991" y="970"/>
                  <a:pt x="1041" y="1052"/>
                </a:cubicBezTo>
                <a:cubicBezTo>
                  <a:pt x="1066" y="1093"/>
                  <a:pt x="1093" y="1132"/>
                  <a:pt x="1118" y="1171"/>
                </a:cubicBezTo>
                <a:cubicBezTo>
                  <a:pt x="1123" y="1178"/>
                  <a:pt x="1128" y="1185"/>
                  <a:pt x="1133" y="1192"/>
                </a:cubicBezTo>
                <a:cubicBezTo>
                  <a:pt x="1143" y="1207"/>
                  <a:pt x="1153" y="1222"/>
                  <a:pt x="1163" y="1236"/>
                </a:cubicBezTo>
                <a:cubicBezTo>
                  <a:pt x="1176" y="1254"/>
                  <a:pt x="1189" y="1272"/>
                  <a:pt x="1200" y="1290"/>
                </a:cubicBezTo>
                <a:cubicBezTo>
                  <a:pt x="1205" y="1298"/>
                  <a:pt x="1213" y="1311"/>
                  <a:pt x="1211" y="1321"/>
                </a:cubicBezTo>
                <a:cubicBezTo>
                  <a:pt x="1210" y="1328"/>
                  <a:pt x="1203" y="1338"/>
                  <a:pt x="1191" y="1348"/>
                </a:cubicBezTo>
                <a:cubicBezTo>
                  <a:pt x="1166" y="1369"/>
                  <a:pt x="1134" y="1381"/>
                  <a:pt x="1102" y="1391"/>
                </a:cubicBezTo>
                <a:cubicBezTo>
                  <a:pt x="1001" y="1424"/>
                  <a:pt x="889" y="1442"/>
                  <a:pt x="749" y="1449"/>
                </a:cubicBezTo>
                <a:cubicBezTo>
                  <a:pt x="596" y="1449"/>
                  <a:pt x="596" y="1449"/>
                  <a:pt x="596" y="1449"/>
                </a:cubicBezTo>
                <a:cubicBezTo>
                  <a:pt x="456" y="1442"/>
                  <a:pt x="344" y="1424"/>
                  <a:pt x="243" y="1391"/>
                </a:cubicBezTo>
                <a:cubicBezTo>
                  <a:pt x="212" y="1381"/>
                  <a:pt x="179" y="1369"/>
                  <a:pt x="154" y="1348"/>
                </a:cubicBezTo>
                <a:cubicBezTo>
                  <a:pt x="142" y="1337"/>
                  <a:pt x="135" y="1328"/>
                  <a:pt x="134" y="1321"/>
                </a:cubicBezTo>
                <a:cubicBezTo>
                  <a:pt x="132" y="1311"/>
                  <a:pt x="140" y="1298"/>
                  <a:pt x="145" y="1290"/>
                </a:cubicBezTo>
                <a:cubicBezTo>
                  <a:pt x="156" y="1272"/>
                  <a:pt x="169" y="1254"/>
                  <a:pt x="182" y="1236"/>
                </a:cubicBezTo>
                <a:cubicBezTo>
                  <a:pt x="192" y="1222"/>
                  <a:pt x="202" y="1207"/>
                  <a:pt x="212" y="1192"/>
                </a:cubicBezTo>
                <a:cubicBezTo>
                  <a:pt x="217" y="1185"/>
                  <a:pt x="222" y="1178"/>
                  <a:pt x="227" y="1171"/>
                </a:cubicBezTo>
                <a:cubicBezTo>
                  <a:pt x="252" y="1132"/>
                  <a:pt x="279" y="1093"/>
                  <a:pt x="304" y="1052"/>
                </a:cubicBezTo>
                <a:cubicBezTo>
                  <a:pt x="354" y="970"/>
                  <a:pt x="384" y="878"/>
                  <a:pt x="394" y="778"/>
                </a:cubicBezTo>
                <a:cubicBezTo>
                  <a:pt x="399" y="721"/>
                  <a:pt x="407" y="664"/>
                  <a:pt x="418" y="609"/>
                </a:cubicBezTo>
                <a:cubicBezTo>
                  <a:pt x="423" y="586"/>
                  <a:pt x="429" y="565"/>
                  <a:pt x="438" y="547"/>
                </a:cubicBezTo>
                <a:cubicBezTo>
                  <a:pt x="452" y="518"/>
                  <a:pt x="439" y="484"/>
                  <a:pt x="411" y="470"/>
                </a:cubicBezTo>
                <a:cubicBezTo>
                  <a:pt x="382" y="457"/>
                  <a:pt x="348" y="469"/>
                  <a:pt x="334" y="498"/>
                </a:cubicBezTo>
                <a:cubicBezTo>
                  <a:pt x="321" y="525"/>
                  <a:pt x="311" y="555"/>
                  <a:pt x="305" y="587"/>
                </a:cubicBezTo>
                <a:cubicBezTo>
                  <a:pt x="293" y="645"/>
                  <a:pt x="284" y="706"/>
                  <a:pt x="279" y="767"/>
                </a:cubicBezTo>
                <a:cubicBezTo>
                  <a:pt x="271" y="850"/>
                  <a:pt x="247" y="924"/>
                  <a:pt x="205" y="992"/>
                </a:cubicBezTo>
                <a:cubicBezTo>
                  <a:pt x="181" y="1030"/>
                  <a:pt x="156" y="1069"/>
                  <a:pt x="131" y="1107"/>
                </a:cubicBezTo>
                <a:cubicBezTo>
                  <a:pt x="126" y="1114"/>
                  <a:pt x="121" y="1121"/>
                  <a:pt x="116" y="1128"/>
                </a:cubicBezTo>
                <a:cubicBezTo>
                  <a:pt x="107" y="1142"/>
                  <a:pt x="97" y="1155"/>
                  <a:pt x="87" y="1170"/>
                </a:cubicBezTo>
                <a:cubicBezTo>
                  <a:pt x="74" y="1189"/>
                  <a:pt x="60" y="1208"/>
                  <a:pt x="47" y="1228"/>
                </a:cubicBezTo>
                <a:cubicBezTo>
                  <a:pt x="0" y="1304"/>
                  <a:pt x="11" y="1377"/>
                  <a:pt x="79" y="1436"/>
                </a:cubicBezTo>
                <a:cubicBezTo>
                  <a:pt x="119" y="1470"/>
                  <a:pt x="164" y="1488"/>
                  <a:pt x="208" y="1502"/>
                </a:cubicBezTo>
                <a:cubicBezTo>
                  <a:pt x="319" y="1538"/>
                  <a:pt x="441" y="1558"/>
                  <a:pt x="592" y="1565"/>
                </a:cubicBezTo>
                <a:cubicBezTo>
                  <a:pt x="753" y="1565"/>
                  <a:pt x="753" y="1565"/>
                  <a:pt x="753" y="1565"/>
                </a:cubicBezTo>
                <a:cubicBezTo>
                  <a:pt x="904" y="1558"/>
                  <a:pt x="1026" y="1538"/>
                  <a:pt x="1137" y="1502"/>
                </a:cubicBezTo>
                <a:cubicBezTo>
                  <a:pt x="1180" y="1488"/>
                  <a:pt x="1226" y="1471"/>
                  <a:pt x="1266" y="1436"/>
                </a:cubicBezTo>
                <a:cubicBezTo>
                  <a:pt x="1334" y="1377"/>
                  <a:pt x="1345" y="1303"/>
                  <a:pt x="1297" y="1229"/>
                </a:cubicBezTo>
                <a:close/>
                <a:moveTo>
                  <a:pt x="1297" y="1229"/>
                </a:moveTo>
                <a:cubicBezTo>
                  <a:pt x="1297" y="1229"/>
                  <a:pt x="1297" y="1229"/>
                  <a:pt x="1297" y="1229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65" name="Group 64"/>
          <p:cNvGrpSpPr/>
          <p:nvPr/>
        </p:nvGrpSpPr>
        <p:grpSpPr>
          <a:xfrm>
            <a:off x="7079736" y="2356496"/>
            <a:ext cx="320397" cy="402172"/>
            <a:chOff x="5429250" y="2327276"/>
            <a:chExt cx="1517651" cy="1905000"/>
          </a:xfrm>
          <a:solidFill>
            <a:schemeClr val="bg1"/>
          </a:solidFill>
        </p:grpSpPr>
        <p:sp>
          <p:nvSpPr>
            <p:cNvPr id="66" name="Freeform 47"/>
            <p:cNvSpPr>
              <a:spLocks noEditPoints="1"/>
            </p:cNvSpPr>
            <p:nvPr/>
          </p:nvSpPr>
          <p:spPr bwMode="auto">
            <a:xfrm>
              <a:off x="5429250" y="2327276"/>
              <a:ext cx="1517650" cy="1905000"/>
            </a:xfrm>
            <a:custGeom>
              <a:avLst/>
              <a:gdLst>
                <a:gd name="T0" fmla="*/ 1187 w 1245"/>
                <a:gd name="T1" fmla="*/ 397 h 1560"/>
                <a:gd name="T2" fmla="*/ 256 w 1245"/>
                <a:gd name="T3" fmla="*/ 397 h 1560"/>
                <a:gd name="T4" fmla="*/ 116 w 1245"/>
                <a:gd name="T5" fmla="*/ 256 h 1560"/>
                <a:gd name="T6" fmla="*/ 256 w 1245"/>
                <a:gd name="T7" fmla="*/ 116 h 1560"/>
                <a:gd name="T8" fmla="*/ 1187 w 1245"/>
                <a:gd name="T9" fmla="*/ 116 h 1560"/>
                <a:gd name="T10" fmla="*/ 1245 w 1245"/>
                <a:gd name="T11" fmla="*/ 58 h 1560"/>
                <a:gd name="T12" fmla="*/ 1187 w 1245"/>
                <a:gd name="T13" fmla="*/ 0 h 1560"/>
                <a:gd name="T14" fmla="*/ 256 w 1245"/>
                <a:gd name="T15" fmla="*/ 0 h 1560"/>
                <a:gd name="T16" fmla="*/ 0 w 1245"/>
                <a:gd name="T17" fmla="*/ 256 h 1560"/>
                <a:gd name="T18" fmla="*/ 0 w 1245"/>
                <a:gd name="T19" fmla="*/ 1303 h 1560"/>
                <a:gd name="T20" fmla="*/ 256 w 1245"/>
                <a:gd name="T21" fmla="*/ 1559 h 1560"/>
                <a:gd name="T22" fmla="*/ 947 w 1245"/>
                <a:gd name="T23" fmla="*/ 1559 h 1560"/>
                <a:gd name="T24" fmla="*/ 1004 w 1245"/>
                <a:gd name="T25" fmla="*/ 1502 h 1560"/>
                <a:gd name="T26" fmla="*/ 947 w 1245"/>
                <a:gd name="T27" fmla="*/ 1444 h 1560"/>
                <a:gd name="T28" fmla="*/ 256 w 1245"/>
                <a:gd name="T29" fmla="*/ 1444 h 1560"/>
                <a:gd name="T30" fmla="*/ 116 w 1245"/>
                <a:gd name="T31" fmla="*/ 1303 h 1560"/>
                <a:gd name="T32" fmla="*/ 116 w 1245"/>
                <a:gd name="T33" fmla="*/ 470 h 1560"/>
                <a:gd name="T34" fmla="*/ 256 w 1245"/>
                <a:gd name="T35" fmla="*/ 513 h 1560"/>
                <a:gd name="T36" fmla="*/ 1130 w 1245"/>
                <a:gd name="T37" fmla="*/ 513 h 1560"/>
                <a:gd name="T38" fmla="*/ 1130 w 1245"/>
                <a:gd name="T39" fmla="*/ 1502 h 1560"/>
                <a:gd name="T40" fmla="*/ 1187 w 1245"/>
                <a:gd name="T41" fmla="*/ 1560 h 1560"/>
                <a:gd name="T42" fmla="*/ 1245 w 1245"/>
                <a:gd name="T43" fmla="*/ 1502 h 1560"/>
                <a:gd name="T44" fmla="*/ 1245 w 1245"/>
                <a:gd name="T45" fmla="*/ 455 h 1560"/>
                <a:gd name="T46" fmla="*/ 1187 w 1245"/>
                <a:gd name="T47" fmla="*/ 397 h 1560"/>
                <a:gd name="T48" fmla="*/ 1187 w 1245"/>
                <a:gd name="T49" fmla="*/ 397 h 1560"/>
                <a:gd name="T50" fmla="*/ 1187 w 1245"/>
                <a:gd name="T51" fmla="*/ 397 h 1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5" h="1560">
                  <a:moveTo>
                    <a:pt x="1187" y="397"/>
                  </a:moveTo>
                  <a:cubicBezTo>
                    <a:pt x="256" y="397"/>
                    <a:pt x="256" y="397"/>
                    <a:pt x="256" y="397"/>
                  </a:cubicBezTo>
                  <a:cubicBezTo>
                    <a:pt x="179" y="397"/>
                    <a:pt x="116" y="334"/>
                    <a:pt x="116" y="256"/>
                  </a:cubicBezTo>
                  <a:cubicBezTo>
                    <a:pt x="116" y="179"/>
                    <a:pt x="179" y="116"/>
                    <a:pt x="256" y="116"/>
                  </a:cubicBezTo>
                  <a:cubicBezTo>
                    <a:pt x="1187" y="116"/>
                    <a:pt x="1187" y="116"/>
                    <a:pt x="1187" y="116"/>
                  </a:cubicBezTo>
                  <a:cubicBezTo>
                    <a:pt x="1219" y="116"/>
                    <a:pt x="1245" y="90"/>
                    <a:pt x="1245" y="58"/>
                  </a:cubicBezTo>
                  <a:cubicBezTo>
                    <a:pt x="1245" y="26"/>
                    <a:pt x="1219" y="0"/>
                    <a:pt x="1187" y="0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115" y="0"/>
                    <a:pt x="0" y="115"/>
                    <a:pt x="0" y="256"/>
                  </a:cubicBezTo>
                  <a:cubicBezTo>
                    <a:pt x="0" y="1303"/>
                    <a:pt x="0" y="1303"/>
                    <a:pt x="0" y="1303"/>
                  </a:cubicBezTo>
                  <a:cubicBezTo>
                    <a:pt x="0" y="1444"/>
                    <a:pt x="115" y="1559"/>
                    <a:pt x="256" y="1559"/>
                  </a:cubicBezTo>
                  <a:cubicBezTo>
                    <a:pt x="947" y="1559"/>
                    <a:pt x="947" y="1559"/>
                    <a:pt x="947" y="1559"/>
                  </a:cubicBezTo>
                  <a:cubicBezTo>
                    <a:pt x="978" y="1559"/>
                    <a:pt x="1004" y="1533"/>
                    <a:pt x="1004" y="1502"/>
                  </a:cubicBezTo>
                  <a:cubicBezTo>
                    <a:pt x="1004" y="1470"/>
                    <a:pt x="978" y="1444"/>
                    <a:pt x="947" y="1444"/>
                  </a:cubicBezTo>
                  <a:cubicBezTo>
                    <a:pt x="256" y="1444"/>
                    <a:pt x="256" y="1444"/>
                    <a:pt x="256" y="1444"/>
                  </a:cubicBezTo>
                  <a:cubicBezTo>
                    <a:pt x="179" y="1444"/>
                    <a:pt x="116" y="1381"/>
                    <a:pt x="116" y="1303"/>
                  </a:cubicBezTo>
                  <a:cubicBezTo>
                    <a:pt x="116" y="470"/>
                    <a:pt x="116" y="470"/>
                    <a:pt x="116" y="470"/>
                  </a:cubicBezTo>
                  <a:cubicBezTo>
                    <a:pt x="156" y="497"/>
                    <a:pt x="205" y="513"/>
                    <a:pt x="256" y="513"/>
                  </a:cubicBezTo>
                  <a:cubicBezTo>
                    <a:pt x="1130" y="513"/>
                    <a:pt x="1130" y="513"/>
                    <a:pt x="1130" y="513"/>
                  </a:cubicBezTo>
                  <a:cubicBezTo>
                    <a:pt x="1130" y="1502"/>
                    <a:pt x="1130" y="1502"/>
                    <a:pt x="1130" y="1502"/>
                  </a:cubicBezTo>
                  <a:cubicBezTo>
                    <a:pt x="1130" y="1534"/>
                    <a:pt x="1156" y="1560"/>
                    <a:pt x="1187" y="1560"/>
                  </a:cubicBezTo>
                  <a:cubicBezTo>
                    <a:pt x="1219" y="1560"/>
                    <a:pt x="1245" y="1534"/>
                    <a:pt x="1245" y="1502"/>
                  </a:cubicBezTo>
                  <a:cubicBezTo>
                    <a:pt x="1245" y="455"/>
                    <a:pt x="1245" y="455"/>
                    <a:pt x="1245" y="455"/>
                  </a:cubicBezTo>
                  <a:cubicBezTo>
                    <a:pt x="1245" y="423"/>
                    <a:pt x="1219" y="397"/>
                    <a:pt x="1187" y="397"/>
                  </a:cubicBezTo>
                  <a:close/>
                  <a:moveTo>
                    <a:pt x="1187" y="397"/>
                  </a:moveTo>
                  <a:cubicBezTo>
                    <a:pt x="1187" y="397"/>
                    <a:pt x="1187" y="397"/>
                    <a:pt x="1187" y="39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7" name="Freeform 48"/>
            <p:cNvSpPr>
              <a:spLocks noEditPoints="1"/>
            </p:cNvSpPr>
            <p:nvPr/>
          </p:nvSpPr>
          <p:spPr bwMode="auto">
            <a:xfrm>
              <a:off x="5688013" y="2573338"/>
              <a:ext cx="1258888" cy="141288"/>
            </a:xfrm>
            <a:custGeom>
              <a:avLst/>
              <a:gdLst>
                <a:gd name="T0" fmla="*/ 975 w 1033"/>
                <a:gd name="T1" fmla="*/ 0 h 115"/>
                <a:gd name="T2" fmla="*/ 58 w 1033"/>
                <a:gd name="T3" fmla="*/ 0 h 115"/>
                <a:gd name="T4" fmla="*/ 0 w 1033"/>
                <a:gd name="T5" fmla="*/ 58 h 115"/>
                <a:gd name="T6" fmla="*/ 58 w 1033"/>
                <a:gd name="T7" fmla="*/ 115 h 115"/>
                <a:gd name="T8" fmla="*/ 975 w 1033"/>
                <a:gd name="T9" fmla="*/ 115 h 115"/>
                <a:gd name="T10" fmla="*/ 1033 w 1033"/>
                <a:gd name="T11" fmla="*/ 58 h 115"/>
                <a:gd name="T12" fmla="*/ 975 w 1033"/>
                <a:gd name="T13" fmla="*/ 0 h 115"/>
                <a:gd name="T14" fmla="*/ 975 w 1033"/>
                <a:gd name="T15" fmla="*/ 0 h 115"/>
                <a:gd name="T16" fmla="*/ 975 w 1033"/>
                <a:gd name="T1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33" h="115">
                  <a:moveTo>
                    <a:pt x="975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5"/>
                    <a:pt x="58" y="115"/>
                  </a:cubicBezTo>
                  <a:cubicBezTo>
                    <a:pt x="975" y="115"/>
                    <a:pt x="975" y="115"/>
                    <a:pt x="975" y="115"/>
                  </a:cubicBezTo>
                  <a:cubicBezTo>
                    <a:pt x="1007" y="115"/>
                    <a:pt x="1033" y="90"/>
                    <a:pt x="1033" y="58"/>
                  </a:cubicBezTo>
                  <a:cubicBezTo>
                    <a:pt x="1033" y="26"/>
                    <a:pt x="1007" y="0"/>
                    <a:pt x="975" y="0"/>
                  </a:cubicBezTo>
                  <a:close/>
                  <a:moveTo>
                    <a:pt x="975" y="0"/>
                  </a:moveTo>
                  <a:cubicBezTo>
                    <a:pt x="975" y="0"/>
                    <a:pt x="975" y="0"/>
                    <a:pt x="97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8" name="Freeform 49"/>
            <p:cNvSpPr>
              <a:spLocks noEditPoints="1"/>
            </p:cNvSpPr>
            <p:nvPr/>
          </p:nvSpPr>
          <p:spPr bwMode="auto">
            <a:xfrm>
              <a:off x="5819775" y="3190876"/>
              <a:ext cx="736600" cy="655638"/>
            </a:xfrm>
            <a:custGeom>
              <a:avLst/>
              <a:gdLst>
                <a:gd name="T0" fmla="*/ 548 w 605"/>
                <a:gd name="T1" fmla="*/ 0 h 537"/>
                <a:gd name="T2" fmla="*/ 58 w 605"/>
                <a:gd name="T3" fmla="*/ 0 h 537"/>
                <a:gd name="T4" fmla="*/ 0 w 605"/>
                <a:gd name="T5" fmla="*/ 57 h 537"/>
                <a:gd name="T6" fmla="*/ 0 w 605"/>
                <a:gd name="T7" fmla="*/ 479 h 537"/>
                <a:gd name="T8" fmla="*/ 58 w 605"/>
                <a:gd name="T9" fmla="*/ 537 h 537"/>
                <a:gd name="T10" fmla="*/ 548 w 605"/>
                <a:gd name="T11" fmla="*/ 537 h 537"/>
                <a:gd name="T12" fmla="*/ 605 w 605"/>
                <a:gd name="T13" fmla="*/ 479 h 537"/>
                <a:gd name="T14" fmla="*/ 605 w 605"/>
                <a:gd name="T15" fmla="*/ 57 h 537"/>
                <a:gd name="T16" fmla="*/ 548 w 605"/>
                <a:gd name="T17" fmla="*/ 0 h 537"/>
                <a:gd name="T18" fmla="*/ 490 w 605"/>
                <a:gd name="T19" fmla="*/ 421 h 537"/>
                <a:gd name="T20" fmla="*/ 115 w 605"/>
                <a:gd name="T21" fmla="*/ 421 h 537"/>
                <a:gd name="T22" fmla="*/ 115 w 605"/>
                <a:gd name="T23" fmla="*/ 115 h 537"/>
                <a:gd name="T24" fmla="*/ 490 w 605"/>
                <a:gd name="T25" fmla="*/ 115 h 537"/>
                <a:gd name="T26" fmla="*/ 490 w 605"/>
                <a:gd name="T27" fmla="*/ 421 h 537"/>
                <a:gd name="T28" fmla="*/ 490 w 605"/>
                <a:gd name="T29" fmla="*/ 421 h 537"/>
                <a:gd name="T30" fmla="*/ 490 w 605"/>
                <a:gd name="T31" fmla="*/ 421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5" h="537">
                  <a:moveTo>
                    <a:pt x="548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7"/>
                  </a:cubicBezTo>
                  <a:cubicBezTo>
                    <a:pt x="0" y="479"/>
                    <a:pt x="0" y="479"/>
                    <a:pt x="0" y="479"/>
                  </a:cubicBezTo>
                  <a:cubicBezTo>
                    <a:pt x="0" y="511"/>
                    <a:pt x="26" y="537"/>
                    <a:pt x="58" y="537"/>
                  </a:cubicBezTo>
                  <a:cubicBezTo>
                    <a:pt x="548" y="537"/>
                    <a:pt x="548" y="537"/>
                    <a:pt x="548" y="537"/>
                  </a:cubicBezTo>
                  <a:cubicBezTo>
                    <a:pt x="579" y="537"/>
                    <a:pt x="605" y="511"/>
                    <a:pt x="605" y="479"/>
                  </a:cubicBezTo>
                  <a:cubicBezTo>
                    <a:pt x="605" y="57"/>
                    <a:pt x="605" y="57"/>
                    <a:pt x="605" y="57"/>
                  </a:cubicBezTo>
                  <a:cubicBezTo>
                    <a:pt x="605" y="26"/>
                    <a:pt x="579" y="0"/>
                    <a:pt x="548" y="0"/>
                  </a:cubicBezTo>
                  <a:close/>
                  <a:moveTo>
                    <a:pt x="490" y="421"/>
                  </a:moveTo>
                  <a:cubicBezTo>
                    <a:pt x="115" y="421"/>
                    <a:pt x="115" y="421"/>
                    <a:pt x="115" y="421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490" y="115"/>
                    <a:pt x="490" y="115"/>
                    <a:pt x="490" y="115"/>
                  </a:cubicBezTo>
                  <a:lnTo>
                    <a:pt x="490" y="421"/>
                  </a:lnTo>
                  <a:close/>
                  <a:moveTo>
                    <a:pt x="490" y="421"/>
                  </a:moveTo>
                  <a:cubicBezTo>
                    <a:pt x="490" y="421"/>
                    <a:pt x="490" y="421"/>
                    <a:pt x="490" y="42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pic>
        <p:nvPicPr>
          <p:cNvPr id="4" name="Imagen 3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233677CE-310A-0CC7-4CCE-14B485847C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sp>
        <p:nvSpPr>
          <p:cNvPr id="5" name="Elipse 4">
            <a:extLst>
              <a:ext uri="{FF2B5EF4-FFF2-40B4-BE49-F238E27FC236}">
                <a16:creationId xmlns:a16="http://schemas.microsoft.com/office/drawing/2014/main" id="{471AF2B4-B48E-28F1-706F-99F414F667D7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/>
              <a:t>8</a:t>
            </a: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B9925BF-7B3D-BF21-15CB-0F853546C2CE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CuadroTexto 6">
            <a:extLst>
              <a:ext uri="{FF2B5EF4-FFF2-40B4-BE49-F238E27FC236}">
                <a16:creationId xmlns:a16="http://schemas.microsoft.com/office/drawing/2014/main" id="{51F1FCF8-7F2B-AE12-4640-8F0B88C64B44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</p:spTree>
    <p:extLst>
      <p:ext uri="{BB962C8B-B14F-4D97-AF65-F5344CB8AC3E}">
        <p14:creationId xmlns:p14="http://schemas.microsoft.com/office/powerpoint/2010/main" val="1686046985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668C2-0866-450E-9ACA-14B9ABA0E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202" y="451017"/>
            <a:ext cx="11053571" cy="602086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Action Plan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D5333D2-5DCE-4CA5-B51D-066303A78F4D}"/>
              </a:ext>
            </a:extLst>
          </p:cNvPr>
          <p:cNvSpPr/>
          <p:nvPr/>
        </p:nvSpPr>
        <p:spPr>
          <a:xfrm>
            <a:off x="642202" y="900178"/>
            <a:ext cx="112928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If you use this site regularly the great business and the design professional.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4052D6B1-CA1A-4E8E-AFFA-F07F17298A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931029"/>
              </p:ext>
            </p:extLst>
          </p:nvPr>
        </p:nvGraphicFramePr>
        <p:xfrm>
          <a:off x="763739" y="1428320"/>
          <a:ext cx="10810495" cy="4235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2099">
                  <a:extLst>
                    <a:ext uri="{9D8B030D-6E8A-4147-A177-3AD203B41FA5}">
                      <a16:colId xmlns:a16="http://schemas.microsoft.com/office/drawing/2014/main" val="876715091"/>
                    </a:ext>
                  </a:extLst>
                </a:gridCol>
                <a:gridCol w="2162099">
                  <a:extLst>
                    <a:ext uri="{9D8B030D-6E8A-4147-A177-3AD203B41FA5}">
                      <a16:colId xmlns:a16="http://schemas.microsoft.com/office/drawing/2014/main" val="3450918821"/>
                    </a:ext>
                  </a:extLst>
                </a:gridCol>
                <a:gridCol w="2162099">
                  <a:extLst>
                    <a:ext uri="{9D8B030D-6E8A-4147-A177-3AD203B41FA5}">
                      <a16:colId xmlns:a16="http://schemas.microsoft.com/office/drawing/2014/main" val="3429722462"/>
                    </a:ext>
                  </a:extLst>
                </a:gridCol>
                <a:gridCol w="2162099">
                  <a:extLst>
                    <a:ext uri="{9D8B030D-6E8A-4147-A177-3AD203B41FA5}">
                      <a16:colId xmlns:a16="http://schemas.microsoft.com/office/drawing/2014/main" val="1223946139"/>
                    </a:ext>
                  </a:extLst>
                </a:gridCol>
                <a:gridCol w="2162099">
                  <a:extLst>
                    <a:ext uri="{9D8B030D-6E8A-4147-A177-3AD203B41FA5}">
                      <a16:colId xmlns:a16="http://schemas.microsoft.com/office/drawing/2014/main" val="575899489"/>
                    </a:ext>
                  </a:extLst>
                </a:gridCol>
              </a:tblGrid>
              <a:tr h="835127"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solidFill>
                            <a:schemeClr val="bg1"/>
                          </a:solidFill>
                          <a:latin typeface="Raleway Bold" panose="020B0803030101060003" pitchFamily="34" charset="0"/>
                        </a:rPr>
                        <a:t>Objectives</a:t>
                      </a:r>
                    </a:p>
                  </a:txBody>
                  <a:tcPr marL="93278" marR="93278" anchor="ctr">
                    <a:solidFill>
                      <a:srgbClr val="0058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solidFill>
                            <a:schemeClr val="bg1"/>
                          </a:solidFill>
                          <a:latin typeface="Raleway Bold" panose="020B0803030101060003" pitchFamily="34" charset="0"/>
                        </a:rPr>
                        <a:t>Tasks</a:t>
                      </a:r>
                    </a:p>
                  </a:txBody>
                  <a:tcPr marL="93278" marR="93278" anchor="ctr">
                    <a:solidFill>
                      <a:srgbClr val="0058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solidFill>
                            <a:schemeClr val="bg1"/>
                          </a:solidFill>
                          <a:latin typeface="Raleway Bold" panose="020B0803030101060003" pitchFamily="34" charset="0"/>
                        </a:rPr>
                        <a:t>Success Criteria</a:t>
                      </a:r>
                    </a:p>
                  </a:txBody>
                  <a:tcPr marL="93278" marR="93278" anchor="ctr">
                    <a:solidFill>
                      <a:srgbClr val="0058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solidFill>
                            <a:schemeClr val="bg1"/>
                          </a:solidFill>
                          <a:latin typeface="Raleway Bold" panose="020B0803030101060003" pitchFamily="34" charset="0"/>
                        </a:rPr>
                        <a:t>Time Frame</a:t>
                      </a:r>
                    </a:p>
                  </a:txBody>
                  <a:tcPr marL="93278" marR="93278" anchor="ctr">
                    <a:solidFill>
                      <a:srgbClr val="0058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solidFill>
                            <a:schemeClr val="bg1"/>
                          </a:solidFill>
                          <a:latin typeface="Raleway Bold" panose="020B0803030101060003" pitchFamily="34" charset="0"/>
                        </a:rPr>
                        <a:t>Resources</a:t>
                      </a:r>
                    </a:p>
                  </a:txBody>
                  <a:tcPr marL="93278" marR="93278" anchor="ctr">
                    <a:solidFill>
                      <a:srgbClr val="0058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6263548"/>
                  </a:ext>
                </a:extLst>
              </a:tr>
              <a:tr h="871544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  <a:latin typeface="Raleway Bold" panose="020B0803030101060003" pitchFamily="34" charset="0"/>
                        </a:rPr>
                        <a:t>First Goal</a:t>
                      </a:r>
                    </a:p>
                  </a:txBody>
                  <a:tcPr marL="93278" marR="93278" anchor="ctr">
                    <a:solidFill>
                      <a:srgbClr val="0082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Write your task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description here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Write your criteria here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6.30.24 - 7. 27.27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What or who can help you complete tasks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6146004"/>
                  </a:ext>
                </a:extLst>
              </a:tr>
              <a:tr h="88172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  <a:latin typeface="Raleway Bold" panose="020B0803030101060003" pitchFamily="34" charset="0"/>
                        </a:rPr>
                        <a:t>Second Goal</a:t>
                      </a:r>
                    </a:p>
                  </a:txBody>
                  <a:tcPr marL="93278" marR="93278" anchor="ctr">
                    <a:solidFill>
                      <a:srgbClr val="0082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Write your task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description here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Write your criteria here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6.30.24 - 7. 27.27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What or who can help you complete tasks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3583455"/>
                  </a:ext>
                </a:extLst>
              </a:tr>
              <a:tr h="82111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  <a:latin typeface="Raleway Bold" panose="020B0803030101060003" pitchFamily="34" charset="0"/>
                        </a:rPr>
                        <a:t>Four Goal</a:t>
                      </a:r>
                    </a:p>
                  </a:txBody>
                  <a:tcPr marL="93278" marR="93278" anchor="ctr">
                    <a:solidFill>
                      <a:srgbClr val="0082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Write your task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description here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Write your criteria here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6.30.24 - 7. 27.27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What or who can help you complete tasks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0859172"/>
                  </a:ext>
                </a:extLst>
              </a:tr>
              <a:tr h="82591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  <a:latin typeface="Raleway Bold" panose="020B0803030101060003" pitchFamily="34" charset="0"/>
                        </a:rPr>
                        <a:t>Five Goal</a:t>
                      </a:r>
                    </a:p>
                  </a:txBody>
                  <a:tcPr marL="93278" marR="93278" anchor="ctr">
                    <a:solidFill>
                      <a:srgbClr val="0082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Write your task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description here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Write your criteria here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6.30.24 - 7. 27.27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What or who can help you complete tasks</a:t>
                      </a:r>
                    </a:p>
                  </a:txBody>
                  <a:tcPr marL="93278" marR="9327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6349120"/>
                  </a:ext>
                </a:extLst>
              </a:tr>
            </a:tbl>
          </a:graphicData>
        </a:graphic>
      </p:graphicFrame>
      <p:pic>
        <p:nvPicPr>
          <p:cNvPr id="6" name="Imagen 5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F44DEE4A-6FB2-5569-384F-7559686654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186D3A4-2F63-048F-F246-E9EAB8F9CCFE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CuadroTexto 7">
            <a:extLst>
              <a:ext uri="{FF2B5EF4-FFF2-40B4-BE49-F238E27FC236}">
                <a16:creationId xmlns:a16="http://schemas.microsoft.com/office/drawing/2014/main" id="{0FC2F97F-B511-41E0-AD22-3CAD575E98F5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54CEF4E5-41CF-8F37-F1EC-616B701DE5D7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8998672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68EB53C6-299C-28AA-C802-A28A484C7B2D}"/>
              </a:ext>
            </a:extLst>
          </p:cNvPr>
          <p:cNvSpPr/>
          <p:nvPr/>
        </p:nvSpPr>
        <p:spPr>
          <a:xfrm>
            <a:off x="1257504" y="3195541"/>
            <a:ext cx="4702016" cy="1440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Nulla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quis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diam. Pellentesque ipsum.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Aliquam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id dolor.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Vivamus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luctus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egestas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leo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Etiam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quis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quam.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Curabitur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bibendum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justo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non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orci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Duis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aute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irure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dolor in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reprehenderit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in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voluptate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velit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esse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cillum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dolore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eu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fugiat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nulla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pariatur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Suspendisse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nisl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Duis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ante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orci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,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molestie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vitae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vehicula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venenatis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, </a:t>
            </a:r>
            <a:endParaRPr lang="id-ID" sz="12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Roboto" panose="02000000000000000000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1DB3B606-3879-9627-686F-EEF8AC033348}"/>
              </a:ext>
            </a:extLst>
          </p:cNvPr>
          <p:cNvSpPr txBox="1"/>
          <p:nvPr/>
        </p:nvSpPr>
        <p:spPr>
          <a:xfrm>
            <a:off x="909017" y="2191758"/>
            <a:ext cx="48205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Título</a:t>
            </a:r>
            <a:r>
              <a:rPr 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del </a:t>
            </a:r>
            <a:r>
              <a:rPr lang="en-US" sz="4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tema</a:t>
            </a:r>
            <a:endParaRPr lang="en-US" sz="4000" b="1" dirty="0">
              <a:solidFill>
                <a:schemeClr val="tx1">
                  <a:lumMod val="85000"/>
                  <a:lumOff val="1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2DA0DD32-1E23-B7CB-11E6-0003D368C3B8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dirty="0"/>
              <a:t>10</a:t>
            </a:r>
          </a:p>
        </p:txBody>
      </p:sp>
      <p:cxnSp>
        <p:nvCxnSpPr>
          <p:cNvPr id="25" name="Conector recto 24">
            <a:extLst>
              <a:ext uri="{FF2B5EF4-FFF2-40B4-BE49-F238E27FC236}">
                <a16:creationId xmlns:a16="http://schemas.microsoft.com/office/drawing/2014/main" id="{00297A75-1726-DA1B-9175-A7EF8FC6464E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28" name="Imagen 27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19FF276F-6A07-0875-186C-53FABB70A2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sp>
        <p:nvSpPr>
          <p:cNvPr id="30" name="CuadroTexto 29">
            <a:extLst>
              <a:ext uri="{FF2B5EF4-FFF2-40B4-BE49-F238E27FC236}">
                <a16:creationId xmlns:a16="http://schemas.microsoft.com/office/drawing/2014/main" id="{BF87F5E0-20C0-6E57-9429-875597E6109F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6B502314-FDDA-B35E-1767-84D71BB38EDF}"/>
              </a:ext>
            </a:extLst>
          </p:cNvPr>
          <p:cNvSpPr/>
          <p:nvPr/>
        </p:nvSpPr>
        <p:spPr>
          <a:xfrm>
            <a:off x="6439104" y="3195541"/>
            <a:ext cx="4702016" cy="117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Nulla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quis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diam. Pellentesque ipsum.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Aliquam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id dolor.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Vivamus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luctus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egestas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leo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Etiam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quis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quam.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Curabitur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bibendum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justo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non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orci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Duis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aute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irure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dolor in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reprehenderit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in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voluptate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velit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esse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cillum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dolore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eu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fugiat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nulla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pariatur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Suspendisse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nisl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. Duis ante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orci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Roboto" panose="02000000000000000000" pitchFamily="2" charset="0"/>
              </a:rPr>
              <a:t>, </a:t>
            </a:r>
            <a:endParaRPr lang="id-ID" sz="12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3589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1512067" y="1807814"/>
            <a:ext cx="4156256" cy="3514725"/>
            <a:chOff x="661665" y="1276350"/>
            <a:chExt cx="3387661" cy="2864765"/>
          </a:xfrm>
        </p:grpSpPr>
        <p:sp>
          <p:nvSpPr>
            <p:cNvPr id="2" name="Round Same Side Corner Rectangle 1"/>
            <p:cNvSpPr/>
            <p:nvPr/>
          </p:nvSpPr>
          <p:spPr>
            <a:xfrm>
              <a:off x="714403" y="1276350"/>
              <a:ext cx="381000" cy="23622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" name="Round Same Side Corner Rectangle 2"/>
            <p:cNvSpPr/>
            <p:nvPr/>
          </p:nvSpPr>
          <p:spPr>
            <a:xfrm>
              <a:off x="1290475" y="1276350"/>
              <a:ext cx="381000" cy="23622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" name="Round Same Side Corner Rectangle 3"/>
            <p:cNvSpPr/>
            <p:nvPr/>
          </p:nvSpPr>
          <p:spPr>
            <a:xfrm>
              <a:off x="1866547" y="1276350"/>
              <a:ext cx="381000" cy="23622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" name="Round Same Side Corner Rectangle 4"/>
            <p:cNvSpPr/>
            <p:nvPr/>
          </p:nvSpPr>
          <p:spPr>
            <a:xfrm>
              <a:off x="2442619" y="1276350"/>
              <a:ext cx="381000" cy="23622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Round Same Side Corner Rectangle 5"/>
            <p:cNvSpPr/>
            <p:nvPr/>
          </p:nvSpPr>
          <p:spPr>
            <a:xfrm>
              <a:off x="3018691" y="1276350"/>
              <a:ext cx="381000" cy="23622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ound Same Side Corner Rectangle 6"/>
            <p:cNvSpPr/>
            <p:nvPr/>
          </p:nvSpPr>
          <p:spPr>
            <a:xfrm>
              <a:off x="3594763" y="1276350"/>
              <a:ext cx="381000" cy="23622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8" name="Group 117"/>
            <p:cNvGrpSpPr/>
            <p:nvPr/>
          </p:nvGrpSpPr>
          <p:grpSpPr>
            <a:xfrm>
              <a:off x="661665" y="3814765"/>
              <a:ext cx="3387661" cy="326350"/>
              <a:chOff x="4747862" y="3954465"/>
              <a:chExt cx="3387661" cy="32635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4800600" y="4004858"/>
                <a:ext cx="3261360" cy="1588"/>
              </a:xfrm>
              <a:prstGeom prst="line">
                <a:avLst/>
              </a:prstGeom>
              <a:ln w="12700">
                <a:solidFill>
                  <a:schemeClr val="tx1">
                    <a:lumMod val="25000"/>
                    <a:lumOff val="75000"/>
                  </a:schemeClr>
                </a:solidFill>
                <a:prstDash val="sysDot"/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Oval 9"/>
              <p:cNvSpPr/>
              <p:nvPr/>
            </p:nvSpPr>
            <p:spPr>
              <a:xfrm>
                <a:off x="4943044" y="3954465"/>
                <a:ext cx="96113" cy="96113"/>
              </a:xfrm>
              <a:prstGeom prst="ellipse">
                <a:avLst/>
              </a:prstGeom>
              <a:solidFill>
                <a:srgbClr val="0066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5519116" y="3954465"/>
                <a:ext cx="96113" cy="96113"/>
              </a:xfrm>
              <a:prstGeom prst="ellipse">
                <a:avLst/>
              </a:prstGeom>
              <a:solidFill>
                <a:srgbClr val="0082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6095188" y="3954465"/>
                <a:ext cx="96113" cy="96113"/>
              </a:xfrm>
              <a:prstGeom prst="ellipse">
                <a:avLst/>
              </a:prstGeom>
              <a:solidFill>
                <a:srgbClr val="00A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6671260" y="3954465"/>
                <a:ext cx="96113" cy="96113"/>
              </a:xfrm>
              <a:prstGeom prst="ellipse">
                <a:avLst/>
              </a:prstGeom>
              <a:solidFill>
                <a:srgbClr val="00C8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7247332" y="3954465"/>
                <a:ext cx="96113" cy="96113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7823404" y="3954465"/>
                <a:ext cx="96113" cy="96113"/>
              </a:xfrm>
              <a:prstGeom prst="ellipse">
                <a:avLst/>
              </a:prstGeom>
              <a:solidFill>
                <a:srgbClr val="28B6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Text Placeholder 3"/>
              <p:cNvSpPr txBox="1">
                <a:spLocks/>
              </p:cNvSpPr>
              <p:nvPr/>
            </p:nvSpPr>
            <p:spPr>
              <a:xfrm>
                <a:off x="4747862" y="4111538"/>
                <a:ext cx="502318" cy="169277"/>
              </a:xfrm>
              <a:prstGeom prst="rect">
                <a:avLst/>
              </a:prstGeom>
            </p:spPr>
            <p:txBody>
              <a:bodyPr wrap="squar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>
                        <a:lumMod val="6500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2002</a:t>
                </a:r>
              </a:p>
            </p:txBody>
          </p:sp>
          <p:sp>
            <p:nvSpPr>
              <p:cNvPr id="17" name="Text Placeholder 3"/>
              <p:cNvSpPr txBox="1">
                <a:spLocks/>
              </p:cNvSpPr>
              <p:nvPr/>
            </p:nvSpPr>
            <p:spPr>
              <a:xfrm>
                <a:off x="5324931" y="4111538"/>
                <a:ext cx="502318" cy="169277"/>
              </a:xfrm>
              <a:prstGeom prst="rect">
                <a:avLst/>
              </a:prstGeom>
            </p:spPr>
            <p:txBody>
              <a:bodyPr wrap="squar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>
                        <a:lumMod val="6500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2008</a:t>
                </a:r>
              </a:p>
            </p:txBody>
          </p:sp>
          <p:sp>
            <p:nvSpPr>
              <p:cNvPr id="18" name="Text Placeholder 3"/>
              <p:cNvSpPr txBox="1">
                <a:spLocks/>
              </p:cNvSpPr>
              <p:nvPr/>
            </p:nvSpPr>
            <p:spPr>
              <a:xfrm>
                <a:off x="5902000" y="4111538"/>
                <a:ext cx="502318" cy="169277"/>
              </a:xfrm>
              <a:prstGeom prst="rect">
                <a:avLst/>
              </a:prstGeom>
            </p:spPr>
            <p:txBody>
              <a:bodyPr wrap="squar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>
                        <a:lumMod val="6500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2010</a:t>
                </a:r>
              </a:p>
            </p:txBody>
          </p:sp>
          <p:sp>
            <p:nvSpPr>
              <p:cNvPr id="19" name="Text Placeholder 3"/>
              <p:cNvSpPr txBox="1">
                <a:spLocks/>
              </p:cNvSpPr>
              <p:nvPr/>
            </p:nvSpPr>
            <p:spPr>
              <a:xfrm>
                <a:off x="6479069" y="4111538"/>
                <a:ext cx="502318" cy="169277"/>
              </a:xfrm>
              <a:prstGeom prst="rect">
                <a:avLst/>
              </a:prstGeom>
            </p:spPr>
            <p:txBody>
              <a:bodyPr wrap="squar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>
                        <a:lumMod val="6500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2012</a:t>
                </a:r>
              </a:p>
            </p:txBody>
          </p:sp>
          <p:sp>
            <p:nvSpPr>
              <p:cNvPr id="20" name="Text Placeholder 3"/>
              <p:cNvSpPr txBox="1">
                <a:spLocks/>
              </p:cNvSpPr>
              <p:nvPr/>
            </p:nvSpPr>
            <p:spPr>
              <a:xfrm>
                <a:off x="7056138" y="4111538"/>
                <a:ext cx="502318" cy="169277"/>
              </a:xfrm>
              <a:prstGeom prst="rect">
                <a:avLst/>
              </a:prstGeom>
            </p:spPr>
            <p:txBody>
              <a:bodyPr wrap="squar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>
                        <a:lumMod val="6500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2014</a:t>
                </a:r>
              </a:p>
            </p:txBody>
          </p:sp>
          <p:sp>
            <p:nvSpPr>
              <p:cNvPr id="21" name="Text Placeholder 3"/>
              <p:cNvSpPr txBox="1">
                <a:spLocks/>
              </p:cNvSpPr>
              <p:nvPr/>
            </p:nvSpPr>
            <p:spPr>
              <a:xfrm>
                <a:off x="7633205" y="4111538"/>
                <a:ext cx="502318" cy="169277"/>
              </a:xfrm>
              <a:prstGeom prst="rect">
                <a:avLst/>
              </a:prstGeom>
            </p:spPr>
            <p:txBody>
              <a:bodyPr wrap="squar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>
                        <a:lumMod val="6500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2015</a:t>
                </a:r>
              </a:p>
            </p:txBody>
          </p:sp>
        </p:grpSp>
        <p:grpSp>
          <p:nvGrpSpPr>
            <p:cNvPr id="22" name="Group 116"/>
            <p:cNvGrpSpPr/>
            <p:nvPr/>
          </p:nvGrpSpPr>
          <p:grpSpPr>
            <a:xfrm>
              <a:off x="661665" y="2836736"/>
              <a:ext cx="502318" cy="801814"/>
              <a:chOff x="4747862" y="2976436"/>
              <a:chExt cx="502318" cy="801814"/>
            </a:xfrm>
          </p:grpSpPr>
          <p:sp>
            <p:nvSpPr>
              <p:cNvPr id="23" name="Round Same Side Corner Rectangle 22"/>
              <p:cNvSpPr/>
              <p:nvPr/>
            </p:nvSpPr>
            <p:spPr>
              <a:xfrm>
                <a:off x="4800600" y="2976436"/>
                <a:ext cx="381000" cy="80181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0066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21934C"/>
                  </a:solidFill>
                </a:endParaRPr>
              </a:p>
            </p:txBody>
          </p:sp>
          <p:sp>
            <p:nvSpPr>
              <p:cNvPr id="24" name="Text Placeholder 3"/>
              <p:cNvSpPr txBox="1">
                <a:spLocks/>
              </p:cNvSpPr>
              <p:nvPr/>
            </p:nvSpPr>
            <p:spPr>
              <a:xfrm>
                <a:off x="4747862" y="3115310"/>
                <a:ext cx="502318" cy="169277"/>
              </a:xfrm>
              <a:prstGeom prst="rect">
                <a:avLst/>
              </a:prstGeom>
            </p:spPr>
            <p:txBody>
              <a:bodyPr wrap="squar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20%</a:t>
                </a:r>
              </a:p>
            </p:txBody>
          </p:sp>
        </p:grpSp>
        <p:grpSp>
          <p:nvGrpSpPr>
            <p:cNvPr id="25" name="Group 115"/>
            <p:cNvGrpSpPr/>
            <p:nvPr/>
          </p:nvGrpSpPr>
          <p:grpSpPr>
            <a:xfrm>
              <a:off x="1229209" y="2190750"/>
              <a:ext cx="502318" cy="1447800"/>
              <a:chOff x="5315406" y="2330450"/>
              <a:chExt cx="502318" cy="1447800"/>
            </a:xfrm>
          </p:grpSpPr>
          <p:sp>
            <p:nvSpPr>
              <p:cNvPr id="26" name="Round Same Side Corner Rectangle 25"/>
              <p:cNvSpPr/>
              <p:nvPr/>
            </p:nvSpPr>
            <p:spPr>
              <a:xfrm>
                <a:off x="5376672" y="2330450"/>
                <a:ext cx="381000" cy="1447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0082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7" name="Text Placeholder 3"/>
              <p:cNvSpPr txBox="1">
                <a:spLocks/>
              </p:cNvSpPr>
              <p:nvPr/>
            </p:nvSpPr>
            <p:spPr>
              <a:xfrm>
                <a:off x="5315406" y="2469515"/>
                <a:ext cx="502318" cy="169277"/>
              </a:xfrm>
              <a:prstGeom prst="rect">
                <a:avLst/>
              </a:prstGeom>
            </p:spPr>
            <p:txBody>
              <a:bodyPr wrap="squar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60%</a:t>
                </a:r>
              </a:p>
            </p:txBody>
          </p:sp>
        </p:grpSp>
        <p:grpSp>
          <p:nvGrpSpPr>
            <p:cNvPr id="28" name="Group 114"/>
            <p:cNvGrpSpPr/>
            <p:nvPr/>
          </p:nvGrpSpPr>
          <p:grpSpPr>
            <a:xfrm>
              <a:off x="1815803" y="1885950"/>
              <a:ext cx="502318" cy="1752600"/>
              <a:chOff x="5902000" y="2025650"/>
              <a:chExt cx="502318" cy="1752600"/>
            </a:xfrm>
          </p:grpSpPr>
          <p:sp>
            <p:nvSpPr>
              <p:cNvPr id="29" name="Round Same Side Corner Rectangle 28"/>
              <p:cNvSpPr/>
              <p:nvPr/>
            </p:nvSpPr>
            <p:spPr>
              <a:xfrm>
                <a:off x="5952744" y="2025650"/>
                <a:ext cx="381000" cy="1752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00A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0" name="Text Placeholder 3"/>
              <p:cNvSpPr txBox="1">
                <a:spLocks/>
              </p:cNvSpPr>
              <p:nvPr/>
            </p:nvSpPr>
            <p:spPr>
              <a:xfrm>
                <a:off x="5902000" y="2178050"/>
                <a:ext cx="502318" cy="169277"/>
              </a:xfrm>
              <a:prstGeom prst="rect">
                <a:avLst/>
              </a:prstGeom>
            </p:spPr>
            <p:txBody>
              <a:bodyPr wrap="squar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70%</a:t>
                </a:r>
              </a:p>
            </p:txBody>
          </p:sp>
        </p:grpSp>
        <p:grpSp>
          <p:nvGrpSpPr>
            <p:cNvPr id="31" name="Group 113"/>
            <p:cNvGrpSpPr/>
            <p:nvPr/>
          </p:nvGrpSpPr>
          <p:grpSpPr>
            <a:xfrm>
              <a:off x="2374900" y="1276350"/>
              <a:ext cx="502318" cy="2362200"/>
              <a:chOff x="6472719" y="1143722"/>
              <a:chExt cx="502318" cy="2362200"/>
            </a:xfrm>
          </p:grpSpPr>
          <p:sp>
            <p:nvSpPr>
              <p:cNvPr id="32" name="Round Same Side Corner Rectangle 31"/>
              <p:cNvSpPr/>
              <p:nvPr/>
            </p:nvSpPr>
            <p:spPr>
              <a:xfrm>
                <a:off x="6533378" y="1143722"/>
                <a:ext cx="381000" cy="2362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00C8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3" name="Text Placeholder 3"/>
              <p:cNvSpPr txBox="1">
                <a:spLocks/>
              </p:cNvSpPr>
              <p:nvPr/>
            </p:nvSpPr>
            <p:spPr>
              <a:xfrm>
                <a:off x="6472719" y="1568450"/>
                <a:ext cx="502318" cy="169277"/>
              </a:xfrm>
              <a:prstGeom prst="rect">
                <a:avLst/>
              </a:prstGeom>
            </p:spPr>
            <p:txBody>
              <a:bodyPr wrap="squar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100%</a:t>
                </a:r>
              </a:p>
            </p:txBody>
          </p:sp>
        </p:grpSp>
        <p:grpSp>
          <p:nvGrpSpPr>
            <p:cNvPr id="34" name="Group 112"/>
            <p:cNvGrpSpPr/>
            <p:nvPr/>
          </p:nvGrpSpPr>
          <p:grpSpPr>
            <a:xfrm>
              <a:off x="2955285" y="2522577"/>
              <a:ext cx="502318" cy="1115973"/>
              <a:chOff x="7041482" y="2662277"/>
              <a:chExt cx="502318" cy="1115973"/>
            </a:xfrm>
          </p:grpSpPr>
          <p:sp>
            <p:nvSpPr>
              <p:cNvPr id="35" name="Round Same Side Corner Rectangle 34"/>
              <p:cNvSpPr/>
              <p:nvPr/>
            </p:nvSpPr>
            <p:spPr>
              <a:xfrm>
                <a:off x="7104888" y="2662277"/>
                <a:ext cx="381000" cy="111597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6" name="Text Placeholder 3"/>
              <p:cNvSpPr txBox="1">
                <a:spLocks/>
              </p:cNvSpPr>
              <p:nvPr/>
            </p:nvSpPr>
            <p:spPr>
              <a:xfrm>
                <a:off x="7041482" y="2787650"/>
                <a:ext cx="502318" cy="169277"/>
              </a:xfrm>
              <a:prstGeom prst="rect">
                <a:avLst/>
              </a:prstGeom>
            </p:spPr>
            <p:txBody>
              <a:bodyPr wrap="squar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30%</a:t>
                </a:r>
              </a:p>
            </p:txBody>
          </p:sp>
        </p:grpSp>
        <p:grpSp>
          <p:nvGrpSpPr>
            <p:cNvPr id="37" name="Group 111"/>
            <p:cNvGrpSpPr/>
            <p:nvPr/>
          </p:nvGrpSpPr>
          <p:grpSpPr>
            <a:xfrm>
              <a:off x="3547008" y="2190750"/>
              <a:ext cx="502318" cy="1447800"/>
              <a:chOff x="7633205" y="2330450"/>
              <a:chExt cx="502318" cy="1447800"/>
            </a:xfrm>
          </p:grpSpPr>
          <p:sp>
            <p:nvSpPr>
              <p:cNvPr id="38" name="Round Same Side Corner Rectangle 37"/>
              <p:cNvSpPr/>
              <p:nvPr/>
            </p:nvSpPr>
            <p:spPr>
              <a:xfrm>
                <a:off x="7680960" y="2330450"/>
                <a:ext cx="381000" cy="1447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28B6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9" name="Text Placeholder 3"/>
              <p:cNvSpPr txBox="1">
                <a:spLocks/>
              </p:cNvSpPr>
              <p:nvPr/>
            </p:nvSpPr>
            <p:spPr>
              <a:xfrm>
                <a:off x="7633205" y="2492999"/>
                <a:ext cx="502318" cy="169277"/>
              </a:xfrm>
              <a:prstGeom prst="rect">
                <a:avLst/>
              </a:prstGeom>
            </p:spPr>
            <p:txBody>
              <a:bodyPr wrap="square" lIns="0" tIns="0" rIns="0" bIns="0" anchor="b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11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65%</a:t>
                </a:r>
              </a:p>
            </p:txBody>
          </p:sp>
        </p:grpSp>
      </p:grpSp>
      <p:grpSp>
        <p:nvGrpSpPr>
          <p:cNvPr id="41" name="Group 87"/>
          <p:cNvGrpSpPr/>
          <p:nvPr/>
        </p:nvGrpSpPr>
        <p:grpSpPr>
          <a:xfrm>
            <a:off x="6440805" y="4556754"/>
            <a:ext cx="2440252" cy="513368"/>
            <a:chOff x="609600" y="2841943"/>
            <a:chExt cx="2660838" cy="559774"/>
          </a:xfrm>
        </p:grpSpPr>
        <p:grpSp>
          <p:nvGrpSpPr>
            <p:cNvPr id="42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7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  <p:sp>
            <p:nvSpPr>
              <p:cNvPr id="7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</p:grpSp>
        <p:grpSp>
          <p:nvGrpSpPr>
            <p:cNvPr id="43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6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  <p:sp>
            <p:nvSpPr>
              <p:cNvPr id="6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</p:grpSp>
        <p:grpSp>
          <p:nvGrpSpPr>
            <p:cNvPr id="44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6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</p:grpSp>
        <p:grpSp>
          <p:nvGrpSpPr>
            <p:cNvPr id="45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6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  <p:sp>
            <p:nvSpPr>
              <p:cNvPr id="6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</p:grpSp>
        <p:grpSp>
          <p:nvGrpSpPr>
            <p:cNvPr id="46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6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  <p:sp>
            <p:nvSpPr>
              <p:cNvPr id="6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</p:grpSp>
        <p:grpSp>
          <p:nvGrpSpPr>
            <p:cNvPr id="47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6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  <p:sp>
            <p:nvSpPr>
              <p:cNvPr id="6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</p:grpSp>
        <p:grpSp>
          <p:nvGrpSpPr>
            <p:cNvPr id="48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5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  <p:sp>
            <p:nvSpPr>
              <p:cNvPr id="5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</p:grpSp>
        <p:grpSp>
          <p:nvGrpSpPr>
            <p:cNvPr id="49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5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  <p:sp>
            <p:nvSpPr>
              <p:cNvPr id="5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rgbClr val="219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</p:grpSp>
        <p:grpSp>
          <p:nvGrpSpPr>
            <p:cNvPr id="50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5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51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5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72" name="Group 86"/>
          <p:cNvGrpSpPr/>
          <p:nvPr/>
        </p:nvGrpSpPr>
        <p:grpSpPr>
          <a:xfrm>
            <a:off x="6440805" y="3490604"/>
            <a:ext cx="2291715" cy="527589"/>
            <a:chOff x="5932686" y="2855964"/>
            <a:chExt cx="2449314" cy="563870"/>
          </a:xfrm>
        </p:grpSpPr>
        <p:grpSp>
          <p:nvGrpSpPr>
            <p:cNvPr id="73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10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rgbClr val="0066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  <p:sp>
            <p:nvSpPr>
              <p:cNvPr id="10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rgbClr val="0066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</p:grpSp>
        <p:grpSp>
          <p:nvGrpSpPr>
            <p:cNvPr id="74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9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rgbClr val="0066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  <p:sp>
            <p:nvSpPr>
              <p:cNvPr id="10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rgbClr val="0066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</p:grpSp>
        <p:grpSp>
          <p:nvGrpSpPr>
            <p:cNvPr id="75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9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rgbClr val="0066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  <p:sp>
            <p:nvSpPr>
              <p:cNvPr id="9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rgbClr val="0066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</p:grpSp>
        <p:grpSp>
          <p:nvGrpSpPr>
            <p:cNvPr id="76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9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rgbClr val="0066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  <p:sp>
            <p:nvSpPr>
              <p:cNvPr id="9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rgbClr val="0066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</p:grpSp>
        <p:grpSp>
          <p:nvGrpSpPr>
            <p:cNvPr id="77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9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rgbClr val="0066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  <p:sp>
            <p:nvSpPr>
              <p:cNvPr id="9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rgbClr val="0066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rgbClr val="21934C"/>
                  </a:solidFill>
                </a:endParaRPr>
              </a:p>
            </p:txBody>
          </p:sp>
        </p:grpSp>
        <p:grpSp>
          <p:nvGrpSpPr>
            <p:cNvPr id="78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9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79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8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80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8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81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8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82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8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103" name="Rectangle 102"/>
          <p:cNvSpPr/>
          <p:nvPr/>
        </p:nvSpPr>
        <p:spPr>
          <a:xfrm>
            <a:off x="6366570" y="2641847"/>
            <a:ext cx="4298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amet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consectetur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adipisicing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elit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sed do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eiusmod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tempor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incididunt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labore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dolore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magna</a:t>
            </a:r>
          </a:p>
        </p:txBody>
      </p:sp>
      <p:sp>
        <p:nvSpPr>
          <p:cNvPr id="104" name="Rectangle 103"/>
          <p:cNvSpPr/>
          <p:nvPr/>
        </p:nvSpPr>
        <p:spPr>
          <a:xfrm>
            <a:off x="6366570" y="4094208"/>
            <a:ext cx="4298047" cy="332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amet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consectetur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adipisicing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elit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6292835" y="1659091"/>
            <a:ext cx="56690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Data chart</a:t>
            </a:r>
          </a:p>
        </p:txBody>
      </p:sp>
      <p:pic>
        <p:nvPicPr>
          <p:cNvPr id="108" name="Imagen 107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9BA709BC-C2E2-D6E1-B7C4-D6196D913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sp>
        <p:nvSpPr>
          <p:cNvPr id="109" name="Elipse 108">
            <a:extLst>
              <a:ext uri="{FF2B5EF4-FFF2-40B4-BE49-F238E27FC236}">
                <a16:creationId xmlns:a16="http://schemas.microsoft.com/office/drawing/2014/main" id="{0BF1EAC9-27D8-B7C4-FAAB-B694FA1F8413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dirty="0"/>
              <a:t>11</a:t>
            </a:r>
          </a:p>
        </p:txBody>
      </p:sp>
      <p:cxnSp>
        <p:nvCxnSpPr>
          <p:cNvPr id="110" name="Conector recto 109">
            <a:extLst>
              <a:ext uri="{FF2B5EF4-FFF2-40B4-BE49-F238E27FC236}">
                <a16:creationId xmlns:a16="http://schemas.microsoft.com/office/drawing/2014/main" id="{DEE08579-25F2-DE3A-A9DA-A8018D408A1F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1" name="CuadroTexto 110">
            <a:extLst>
              <a:ext uri="{FF2B5EF4-FFF2-40B4-BE49-F238E27FC236}">
                <a16:creationId xmlns:a16="http://schemas.microsoft.com/office/drawing/2014/main" id="{B90E6228-05EB-C42A-7282-DB2B64693B1A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</p:spTree>
    <p:extLst>
      <p:ext uri="{BB962C8B-B14F-4D97-AF65-F5344CB8AC3E}">
        <p14:creationId xmlns:p14="http://schemas.microsoft.com/office/powerpoint/2010/main" val="39464974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id="{D1CC39C2-AA46-94E9-12FD-F1717EE15EC6}"/>
              </a:ext>
            </a:extLst>
          </p:cNvPr>
          <p:cNvSpPr txBox="1"/>
          <p:nvPr/>
        </p:nvSpPr>
        <p:spPr>
          <a:xfrm>
            <a:off x="8661917" y="2382976"/>
            <a:ext cx="30264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b="1" dirty="0">
                <a:solidFill>
                  <a:schemeClr val="bg2">
                    <a:lumMod val="1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02. GREAT TITLE HERE</a:t>
            </a:r>
          </a:p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Far far away, behind the word mountains, far from the countries. there live the blind</a:t>
            </a:r>
          </a:p>
        </p:txBody>
      </p:sp>
      <p:sp>
        <p:nvSpPr>
          <p:cNvPr id="3" name="TextBox 4">
            <a:extLst>
              <a:ext uri="{FF2B5EF4-FFF2-40B4-BE49-F238E27FC236}">
                <a16:creationId xmlns:a16="http://schemas.microsoft.com/office/drawing/2014/main" id="{C2B27EB4-A5F5-4188-93C8-6C90BB8F861F}"/>
              </a:ext>
            </a:extLst>
          </p:cNvPr>
          <p:cNvSpPr txBox="1"/>
          <p:nvPr/>
        </p:nvSpPr>
        <p:spPr>
          <a:xfrm>
            <a:off x="8661917" y="4196536"/>
            <a:ext cx="30264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b="1" dirty="0">
                <a:solidFill>
                  <a:schemeClr val="bg2">
                    <a:lumMod val="1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04. GREAT TITLE HERE</a:t>
            </a:r>
          </a:p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Far far away, behind the word mountains, far from the countries. there live the blind</a:t>
            </a: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4989F8C6-B6E4-DAC0-BF42-BBF352603B56}"/>
              </a:ext>
            </a:extLst>
          </p:cNvPr>
          <p:cNvSpPr txBox="1"/>
          <p:nvPr/>
        </p:nvSpPr>
        <p:spPr>
          <a:xfrm>
            <a:off x="699017" y="2382976"/>
            <a:ext cx="30264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200" b="1" dirty="0">
                <a:solidFill>
                  <a:schemeClr val="bg2">
                    <a:lumMod val="1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01. GREAT TITLE HERE</a:t>
            </a:r>
          </a:p>
          <a:p>
            <a:pPr algn="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Far far away, behind the word mountains, far from the countries. there live the blind</a:t>
            </a: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id="{1809AB13-BEA7-875F-36B1-15C4D00AF1FD}"/>
              </a:ext>
            </a:extLst>
          </p:cNvPr>
          <p:cNvSpPr txBox="1"/>
          <p:nvPr/>
        </p:nvSpPr>
        <p:spPr>
          <a:xfrm>
            <a:off x="699017" y="4196536"/>
            <a:ext cx="30264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200" b="1" dirty="0">
                <a:solidFill>
                  <a:schemeClr val="bg2">
                    <a:lumMod val="1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03. GREAT TITLE HERE</a:t>
            </a:r>
          </a:p>
          <a:p>
            <a:pPr algn="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Far far away, behind the word mountains, far from the countries. there live the blind</a:t>
            </a:r>
          </a:p>
        </p:txBody>
      </p:sp>
      <p:sp>
        <p:nvSpPr>
          <p:cNvPr id="6" name="TextBox 7">
            <a:extLst>
              <a:ext uri="{FF2B5EF4-FFF2-40B4-BE49-F238E27FC236}">
                <a16:creationId xmlns:a16="http://schemas.microsoft.com/office/drawing/2014/main" id="{5EB6B9B6-466B-9729-118E-2104C38571BD}"/>
              </a:ext>
            </a:extLst>
          </p:cNvPr>
          <p:cNvSpPr txBox="1"/>
          <p:nvPr/>
        </p:nvSpPr>
        <p:spPr>
          <a:xfrm>
            <a:off x="4090693" y="729794"/>
            <a:ext cx="40106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Infographic</a:t>
            </a:r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68BB3054-54F5-A55E-79D6-1897EEC8F3C1}"/>
              </a:ext>
            </a:extLst>
          </p:cNvPr>
          <p:cNvSpPr>
            <a:spLocks/>
          </p:cNvSpPr>
          <p:nvPr/>
        </p:nvSpPr>
        <p:spPr bwMode="auto">
          <a:xfrm>
            <a:off x="6094413" y="3201988"/>
            <a:ext cx="1801813" cy="2205038"/>
          </a:xfrm>
          <a:custGeom>
            <a:avLst/>
            <a:gdLst>
              <a:gd name="T0" fmla="*/ 692 w 1782"/>
              <a:gd name="T1" fmla="*/ 0 h 2180"/>
              <a:gd name="T2" fmla="*/ 166 w 1782"/>
              <a:gd name="T3" fmla="*/ 135 h 2180"/>
              <a:gd name="T4" fmla="*/ 552 w 1782"/>
              <a:gd name="T5" fmla="*/ 834 h 2180"/>
              <a:gd name="T6" fmla="*/ 549 w 1782"/>
              <a:gd name="T7" fmla="*/ 838 h 2180"/>
              <a:gd name="T8" fmla="*/ 692 w 1782"/>
              <a:gd name="T9" fmla="*/ 800 h 2180"/>
              <a:gd name="T10" fmla="*/ 897 w 1782"/>
              <a:gd name="T11" fmla="*/ 885 h 2180"/>
              <a:gd name="T12" fmla="*/ 982 w 1782"/>
              <a:gd name="T13" fmla="*/ 1090 h 2180"/>
              <a:gd name="T14" fmla="*/ 897 w 1782"/>
              <a:gd name="T15" fmla="*/ 1295 h 2180"/>
              <a:gd name="T16" fmla="*/ 692 w 1782"/>
              <a:gd name="T17" fmla="*/ 1380 h 2180"/>
              <a:gd name="T18" fmla="*/ 487 w 1782"/>
              <a:gd name="T19" fmla="*/ 1295 h 2180"/>
              <a:gd name="T20" fmla="*/ 402 w 1782"/>
              <a:gd name="T21" fmla="*/ 1093 h 2180"/>
              <a:gd name="T22" fmla="*/ 402 w 1782"/>
              <a:gd name="T23" fmla="*/ 1094 h 2180"/>
              <a:gd name="T24" fmla="*/ 402 w 1782"/>
              <a:gd name="T25" fmla="*/ 1094 h 2180"/>
              <a:gd name="T26" fmla="*/ 0 w 1782"/>
              <a:gd name="T27" fmla="*/ 1933 h 2180"/>
              <a:gd name="T28" fmla="*/ 692 w 1782"/>
              <a:gd name="T29" fmla="*/ 2180 h 2180"/>
              <a:gd name="T30" fmla="*/ 1782 w 1782"/>
              <a:gd name="T31" fmla="*/ 1090 h 2180"/>
              <a:gd name="T32" fmla="*/ 692 w 1782"/>
              <a:gd name="T33" fmla="*/ 0 h 2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782" h="2180">
                <a:moveTo>
                  <a:pt x="692" y="0"/>
                </a:moveTo>
                <a:cubicBezTo>
                  <a:pt x="501" y="0"/>
                  <a:pt x="322" y="49"/>
                  <a:pt x="166" y="135"/>
                </a:cubicBezTo>
                <a:cubicBezTo>
                  <a:pt x="552" y="834"/>
                  <a:pt x="552" y="834"/>
                  <a:pt x="552" y="834"/>
                </a:cubicBezTo>
                <a:cubicBezTo>
                  <a:pt x="549" y="838"/>
                  <a:pt x="549" y="838"/>
                  <a:pt x="549" y="838"/>
                </a:cubicBezTo>
                <a:cubicBezTo>
                  <a:pt x="585" y="817"/>
                  <a:pt x="633" y="800"/>
                  <a:pt x="692" y="800"/>
                </a:cubicBezTo>
                <a:cubicBezTo>
                  <a:pt x="797" y="800"/>
                  <a:pt x="865" y="853"/>
                  <a:pt x="897" y="885"/>
                </a:cubicBezTo>
                <a:cubicBezTo>
                  <a:pt x="929" y="917"/>
                  <a:pt x="982" y="985"/>
                  <a:pt x="982" y="1090"/>
                </a:cubicBezTo>
                <a:cubicBezTo>
                  <a:pt x="982" y="1195"/>
                  <a:pt x="929" y="1263"/>
                  <a:pt x="897" y="1295"/>
                </a:cubicBezTo>
                <a:cubicBezTo>
                  <a:pt x="865" y="1327"/>
                  <a:pt x="797" y="1380"/>
                  <a:pt x="692" y="1380"/>
                </a:cubicBezTo>
                <a:cubicBezTo>
                  <a:pt x="587" y="1380"/>
                  <a:pt x="519" y="1327"/>
                  <a:pt x="487" y="1295"/>
                </a:cubicBezTo>
                <a:cubicBezTo>
                  <a:pt x="455" y="1264"/>
                  <a:pt x="403" y="1196"/>
                  <a:pt x="402" y="1093"/>
                </a:cubicBezTo>
                <a:cubicBezTo>
                  <a:pt x="402" y="1094"/>
                  <a:pt x="402" y="1094"/>
                  <a:pt x="402" y="1094"/>
                </a:cubicBezTo>
                <a:cubicBezTo>
                  <a:pt x="402" y="1094"/>
                  <a:pt x="402" y="1094"/>
                  <a:pt x="402" y="1094"/>
                </a:cubicBezTo>
                <a:cubicBezTo>
                  <a:pt x="400" y="1430"/>
                  <a:pt x="244" y="1734"/>
                  <a:pt x="0" y="1933"/>
                </a:cubicBezTo>
                <a:cubicBezTo>
                  <a:pt x="188" y="2088"/>
                  <a:pt x="429" y="2180"/>
                  <a:pt x="692" y="2180"/>
                </a:cubicBezTo>
                <a:cubicBezTo>
                  <a:pt x="1294" y="2180"/>
                  <a:pt x="1782" y="1692"/>
                  <a:pt x="1782" y="1090"/>
                </a:cubicBezTo>
                <a:cubicBezTo>
                  <a:pt x="1782" y="488"/>
                  <a:pt x="1294" y="0"/>
                  <a:pt x="692" y="0"/>
                </a:cubicBezTo>
              </a:path>
            </a:pathLst>
          </a:custGeom>
          <a:solidFill>
            <a:srgbClr val="0066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6">
            <a:extLst>
              <a:ext uri="{FF2B5EF4-FFF2-40B4-BE49-F238E27FC236}">
                <a16:creationId xmlns:a16="http://schemas.microsoft.com/office/drawing/2014/main" id="{7FC56421-8DD5-92A1-7A6B-29CB63E141E3}"/>
              </a:ext>
            </a:extLst>
          </p:cNvPr>
          <p:cNvSpPr>
            <a:spLocks/>
          </p:cNvSpPr>
          <p:nvPr/>
        </p:nvSpPr>
        <p:spPr bwMode="auto">
          <a:xfrm>
            <a:off x="4297363" y="3268663"/>
            <a:ext cx="2203450" cy="2135188"/>
          </a:xfrm>
          <a:custGeom>
            <a:avLst/>
            <a:gdLst>
              <a:gd name="T0" fmla="*/ 1380 w 2180"/>
              <a:gd name="T1" fmla="*/ 1024 h 2111"/>
              <a:gd name="T2" fmla="*/ 1295 w 2180"/>
              <a:gd name="T3" fmla="*/ 1226 h 2111"/>
              <a:gd name="T4" fmla="*/ 1090 w 2180"/>
              <a:gd name="T5" fmla="*/ 1310 h 2111"/>
              <a:gd name="T6" fmla="*/ 885 w 2180"/>
              <a:gd name="T7" fmla="*/ 1225 h 2111"/>
              <a:gd name="T8" fmla="*/ 800 w 2180"/>
              <a:gd name="T9" fmla="*/ 1020 h 2111"/>
              <a:gd name="T10" fmla="*/ 885 w 2180"/>
              <a:gd name="T11" fmla="*/ 815 h 2111"/>
              <a:gd name="T12" fmla="*/ 1090 w 2180"/>
              <a:gd name="T13" fmla="*/ 730 h 2111"/>
              <a:gd name="T14" fmla="*/ 1223 w 2180"/>
              <a:gd name="T15" fmla="*/ 762 h 2111"/>
              <a:gd name="T16" fmla="*/ 1221 w 2180"/>
              <a:gd name="T17" fmla="*/ 759 h 2111"/>
              <a:gd name="T18" fmla="*/ 1221 w 2180"/>
              <a:gd name="T19" fmla="*/ 759 h 2111"/>
              <a:gd name="T20" fmla="*/ 706 w 2180"/>
              <a:gd name="T21" fmla="*/ 0 h 2111"/>
              <a:gd name="T22" fmla="*/ 0 w 2180"/>
              <a:gd name="T23" fmla="*/ 1020 h 2111"/>
              <a:gd name="T24" fmla="*/ 1090 w 2180"/>
              <a:gd name="T25" fmla="*/ 2111 h 2111"/>
              <a:gd name="T26" fmla="*/ 2180 w 2180"/>
              <a:gd name="T27" fmla="*/ 1028 h 2111"/>
              <a:gd name="T28" fmla="*/ 1382 w 2180"/>
              <a:gd name="T29" fmla="*/ 1028 h 2111"/>
              <a:gd name="T30" fmla="*/ 1380 w 2180"/>
              <a:gd name="T31" fmla="*/ 1024 h 2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180" h="2111">
                <a:moveTo>
                  <a:pt x="1380" y="1024"/>
                </a:moveTo>
                <a:cubicBezTo>
                  <a:pt x="1379" y="1127"/>
                  <a:pt x="1326" y="1194"/>
                  <a:pt x="1295" y="1226"/>
                </a:cubicBezTo>
                <a:cubicBezTo>
                  <a:pt x="1263" y="1257"/>
                  <a:pt x="1195" y="1310"/>
                  <a:pt x="1090" y="1310"/>
                </a:cubicBezTo>
                <a:cubicBezTo>
                  <a:pt x="985" y="1310"/>
                  <a:pt x="917" y="1257"/>
                  <a:pt x="885" y="1225"/>
                </a:cubicBezTo>
                <a:cubicBezTo>
                  <a:pt x="853" y="1193"/>
                  <a:pt x="800" y="1125"/>
                  <a:pt x="800" y="1020"/>
                </a:cubicBezTo>
                <a:cubicBezTo>
                  <a:pt x="800" y="916"/>
                  <a:pt x="853" y="847"/>
                  <a:pt x="885" y="815"/>
                </a:cubicBezTo>
                <a:cubicBezTo>
                  <a:pt x="917" y="783"/>
                  <a:pt x="985" y="730"/>
                  <a:pt x="1090" y="730"/>
                </a:cubicBezTo>
                <a:cubicBezTo>
                  <a:pt x="1144" y="730"/>
                  <a:pt x="1188" y="744"/>
                  <a:pt x="1223" y="762"/>
                </a:cubicBezTo>
                <a:cubicBezTo>
                  <a:pt x="1221" y="759"/>
                  <a:pt x="1221" y="759"/>
                  <a:pt x="1221" y="759"/>
                </a:cubicBezTo>
                <a:cubicBezTo>
                  <a:pt x="1221" y="759"/>
                  <a:pt x="1221" y="759"/>
                  <a:pt x="1221" y="759"/>
                </a:cubicBezTo>
                <a:cubicBezTo>
                  <a:pt x="952" y="597"/>
                  <a:pt x="758" y="322"/>
                  <a:pt x="706" y="0"/>
                </a:cubicBezTo>
                <a:cubicBezTo>
                  <a:pt x="294" y="155"/>
                  <a:pt x="0" y="553"/>
                  <a:pt x="0" y="1020"/>
                </a:cubicBezTo>
                <a:cubicBezTo>
                  <a:pt x="0" y="1622"/>
                  <a:pt x="488" y="2111"/>
                  <a:pt x="1090" y="2111"/>
                </a:cubicBezTo>
                <a:cubicBezTo>
                  <a:pt x="1690" y="2111"/>
                  <a:pt x="2177" y="1624"/>
                  <a:pt x="2180" y="1028"/>
                </a:cubicBezTo>
                <a:cubicBezTo>
                  <a:pt x="1382" y="1028"/>
                  <a:pt x="1382" y="1028"/>
                  <a:pt x="1382" y="1028"/>
                </a:cubicBezTo>
                <a:cubicBezTo>
                  <a:pt x="1380" y="1024"/>
                  <a:pt x="1380" y="1024"/>
                  <a:pt x="1380" y="1024"/>
                </a:cubicBezTo>
              </a:path>
            </a:pathLst>
          </a:custGeom>
          <a:solidFill>
            <a:srgbClr val="00AC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7">
            <a:extLst>
              <a:ext uri="{FF2B5EF4-FFF2-40B4-BE49-F238E27FC236}">
                <a16:creationId xmlns:a16="http://schemas.microsoft.com/office/drawing/2014/main" id="{1596611D-ED61-0E40-1EAF-255217793AF5}"/>
              </a:ext>
            </a:extLst>
          </p:cNvPr>
          <p:cNvSpPr>
            <a:spLocks/>
          </p:cNvSpPr>
          <p:nvPr/>
        </p:nvSpPr>
        <p:spPr bwMode="auto">
          <a:xfrm>
            <a:off x="4995863" y="1989138"/>
            <a:ext cx="2205038" cy="2047875"/>
          </a:xfrm>
          <a:custGeom>
            <a:avLst/>
            <a:gdLst>
              <a:gd name="T0" fmla="*/ 930 w 2180"/>
              <a:gd name="T1" fmla="*/ 1334 h 2026"/>
              <a:gd name="T2" fmla="*/ 885 w 2180"/>
              <a:gd name="T3" fmla="*/ 1296 h 2026"/>
              <a:gd name="T4" fmla="*/ 800 w 2180"/>
              <a:gd name="T5" fmla="*/ 1091 h 2026"/>
              <a:gd name="T6" fmla="*/ 885 w 2180"/>
              <a:gd name="T7" fmla="*/ 885 h 2026"/>
              <a:gd name="T8" fmla="*/ 1090 w 2180"/>
              <a:gd name="T9" fmla="*/ 800 h 2026"/>
              <a:gd name="T10" fmla="*/ 1295 w 2180"/>
              <a:gd name="T11" fmla="*/ 885 h 2026"/>
              <a:gd name="T12" fmla="*/ 1380 w 2180"/>
              <a:gd name="T13" fmla="*/ 1090 h 2026"/>
              <a:gd name="T14" fmla="*/ 1295 w 2180"/>
              <a:gd name="T15" fmla="*/ 1296 h 2026"/>
              <a:gd name="T16" fmla="*/ 1250 w 2180"/>
              <a:gd name="T17" fmla="*/ 1334 h 2026"/>
              <a:gd name="T18" fmla="*/ 1250 w 2180"/>
              <a:gd name="T19" fmla="*/ 1334 h 2026"/>
              <a:gd name="T20" fmla="*/ 1304 w 2180"/>
              <a:gd name="T21" fmla="*/ 1430 h 2026"/>
              <a:gd name="T22" fmla="*/ 1252 w 2180"/>
              <a:gd name="T23" fmla="*/ 1336 h 2026"/>
              <a:gd name="T24" fmla="*/ 1778 w 2180"/>
              <a:gd name="T25" fmla="*/ 1200 h 2026"/>
              <a:gd name="T26" fmla="*/ 2165 w 2180"/>
              <a:gd name="T27" fmla="*/ 1271 h 2026"/>
              <a:gd name="T28" fmla="*/ 2180 w 2180"/>
              <a:gd name="T29" fmla="*/ 1090 h 2026"/>
              <a:gd name="T30" fmla="*/ 1090 w 2180"/>
              <a:gd name="T31" fmla="*/ 0 h 2026"/>
              <a:gd name="T32" fmla="*/ 0 w 2180"/>
              <a:gd name="T33" fmla="*/ 1090 h 2026"/>
              <a:gd name="T34" fmla="*/ 529 w 2180"/>
              <a:gd name="T35" fmla="*/ 2026 h 2026"/>
              <a:gd name="T36" fmla="*/ 930 w 2180"/>
              <a:gd name="T37" fmla="*/ 1334 h 2026"/>
              <a:gd name="T38" fmla="*/ 930 w 2180"/>
              <a:gd name="T39" fmla="*/ 1334 h 20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180" h="2026">
                <a:moveTo>
                  <a:pt x="930" y="1334"/>
                </a:moveTo>
                <a:cubicBezTo>
                  <a:pt x="911" y="1318"/>
                  <a:pt x="896" y="1307"/>
                  <a:pt x="885" y="1296"/>
                </a:cubicBezTo>
                <a:cubicBezTo>
                  <a:pt x="853" y="1264"/>
                  <a:pt x="800" y="1195"/>
                  <a:pt x="800" y="1091"/>
                </a:cubicBezTo>
                <a:cubicBezTo>
                  <a:pt x="800" y="986"/>
                  <a:pt x="853" y="917"/>
                  <a:pt x="885" y="885"/>
                </a:cubicBezTo>
                <a:cubicBezTo>
                  <a:pt x="917" y="853"/>
                  <a:pt x="985" y="800"/>
                  <a:pt x="1090" y="800"/>
                </a:cubicBezTo>
                <a:cubicBezTo>
                  <a:pt x="1195" y="800"/>
                  <a:pt x="1263" y="853"/>
                  <a:pt x="1295" y="885"/>
                </a:cubicBezTo>
                <a:cubicBezTo>
                  <a:pt x="1327" y="917"/>
                  <a:pt x="1380" y="986"/>
                  <a:pt x="1380" y="1090"/>
                </a:cubicBezTo>
                <a:cubicBezTo>
                  <a:pt x="1380" y="1195"/>
                  <a:pt x="1327" y="1264"/>
                  <a:pt x="1295" y="1296"/>
                </a:cubicBezTo>
                <a:cubicBezTo>
                  <a:pt x="1284" y="1307"/>
                  <a:pt x="1269" y="1318"/>
                  <a:pt x="1250" y="1334"/>
                </a:cubicBezTo>
                <a:cubicBezTo>
                  <a:pt x="1250" y="1334"/>
                  <a:pt x="1250" y="1334"/>
                  <a:pt x="1250" y="1334"/>
                </a:cubicBezTo>
                <a:cubicBezTo>
                  <a:pt x="1304" y="1430"/>
                  <a:pt x="1304" y="1430"/>
                  <a:pt x="1304" y="1430"/>
                </a:cubicBezTo>
                <a:cubicBezTo>
                  <a:pt x="1252" y="1336"/>
                  <a:pt x="1252" y="1336"/>
                  <a:pt x="1252" y="1336"/>
                </a:cubicBezTo>
                <a:cubicBezTo>
                  <a:pt x="1408" y="1250"/>
                  <a:pt x="1587" y="1200"/>
                  <a:pt x="1778" y="1200"/>
                </a:cubicBezTo>
                <a:cubicBezTo>
                  <a:pt x="1914" y="1200"/>
                  <a:pt x="2045" y="1225"/>
                  <a:pt x="2165" y="1271"/>
                </a:cubicBezTo>
                <a:cubicBezTo>
                  <a:pt x="2175" y="1212"/>
                  <a:pt x="2180" y="1152"/>
                  <a:pt x="2180" y="1090"/>
                </a:cubicBezTo>
                <a:cubicBezTo>
                  <a:pt x="2180" y="488"/>
                  <a:pt x="1692" y="0"/>
                  <a:pt x="1090" y="0"/>
                </a:cubicBezTo>
                <a:cubicBezTo>
                  <a:pt x="488" y="0"/>
                  <a:pt x="0" y="488"/>
                  <a:pt x="0" y="1090"/>
                </a:cubicBezTo>
                <a:cubicBezTo>
                  <a:pt x="0" y="1487"/>
                  <a:pt x="212" y="1835"/>
                  <a:pt x="529" y="2026"/>
                </a:cubicBezTo>
                <a:cubicBezTo>
                  <a:pt x="930" y="1334"/>
                  <a:pt x="930" y="1334"/>
                  <a:pt x="930" y="1334"/>
                </a:cubicBezTo>
                <a:cubicBezTo>
                  <a:pt x="930" y="1334"/>
                  <a:pt x="930" y="1334"/>
                  <a:pt x="930" y="1334"/>
                </a:cubicBezTo>
              </a:path>
            </a:pathLst>
          </a:custGeom>
          <a:solidFill>
            <a:srgbClr val="0082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Picture 8">
            <a:extLst>
              <a:ext uri="{FF2B5EF4-FFF2-40B4-BE49-F238E27FC236}">
                <a16:creationId xmlns:a16="http://schemas.microsoft.com/office/drawing/2014/main" id="{BEC66F30-DEC1-D5E0-F6A9-C4D10F70B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638" y="4303713"/>
            <a:ext cx="7938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>
            <a:extLst>
              <a:ext uri="{FF2B5EF4-FFF2-40B4-BE49-F238E27FC236}">
                <a16:creationId xmlns:a16="http://schemas.microsoft.com/office/drawing/2014/main" id="{E6508E98-B688-2455-64D1-F05B7AA75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638" y="4303713"/>
            <a:ext cx="7938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0">
            <a:extLst>
              <a:ext uri="{FF2B5EF4-FFF2-40B4-BE49-F238E27FC236}">
                <a16:creationId xmlns:a16="http://schemas.microsoft.com/office/drawing/2014/main" id="{DE52CA23-AC4D-02FC-BDE3-BDA1E0148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200" y="4038600"/>
            <a:ext cx="7938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1">
            <a:extLst>
              <a:ext uri="{FF2B5EF4-FFF2-40B4-BE49-F238E27FC236}">
                <a16:creationId xmlns:a16="http://schemas.microsoft.com/office/drawing/2014/main" id="{C2BBE9F4-378F-F52B-D0A6-C48EB693F3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638" y="3340100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5">
            <a:extLst>
              <a:ext uri="{FF2B5EF4-FFF2-40B4-BE49-F238E27FC236}">
                <a16:creationId xmlns:a16="http://schemas.microsoft.com/office/drawing/2014/main" id="{0D16CFEE-59B2-57E2-530F-9CA501B666F8}"/>
              </a:ext>
            </a:extLst>
          </p:cNvPr>
          <p:cNvSpPr txBox="1"/>
          <p:nvPr/>
        </p:nvSpPr>
        <p:spPr>
          <a:xfrm>
            <a:off x="5853000" y="2178905"/>
            <a:ext cx="4828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15" name="TextBox 16">
            <a:extLst>
              <a:ext uri="{FF2B5EF4-FFF2-40B4-BE49-F238E27FC236}">
                <a16:creationId xmlns:a16="http://schemas.microsoft.com/office/drawing/2014/main" id="{3ED5BE37-9DBB-7747-C434-6109679E8309}"/>
              </a:ext>
            </a:extLst>
          </p:cNvPr>
          <p:cNvSpPr txBox="1"/>
          <p:nvPr/>
        </p:nvSpPr>
        <p:spPr>
          <a:xfrm>
            <a:off x="7248662" y="4113183"/>
            <a:ext cx="4828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16" name="TextBox 17">
            <a:extLst>
              <a:ext uri="{FF2B5EF4-FFF2-40B4-BE49-F238E27FC236}">
                <a16:creationId xmlns:a16="http://schemas.microsoft.com/office/drawing/2014/main" id="{39756B6D-31FB-320C-BF16-6CC7FAE0F167}"/>
              </a:ext>
            </a:extLst>
          </p:cNvPr>
          <p:cNvSpPr txBox="1"/>
          <p:nvPr/>
        </p:nvSpPr>
        <p:spPr>
          <a:xfrm>
            <a:off x="4513038" y="4113183"/>
            <a:ext cx="4828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03</a:t>
            </a:r>
          </a:p>
        </p:txBody>
      </p:sp>
      <p:pic>
        <p:nvPicPr>
          <p:cNvPr id="17" name="Imagen 16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9FB2033E-9B78-85C5-280C-E8DE74A01C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sp>
        <p:nvSpPr>
          <p:cNvPr id="18" name="Elipse 17">
            <a:extLst>
              <a:ext uri="{FF2B5EF4-FFF2-40B4-BE49-F238E27FC236}">
                <a16:creationId xmlns:a16="http://schemas.microsoft.com/office/drawing/2014/main" id="{C9668E93-D531-D971-A6E3-F884EAEA8218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dirty="0"/>
              <a:t>12</a:t>
            </a:r>
          </a:p>
        </p:txBody>
      </p: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C925266D-C3EB-526D-8DDB-2B52EC593C09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0" name="CuadroTexto 19">
            <a:extLst>
              <a:ext uri="{FF2B5EF4-FFF2-40B4-BE49-F238E27FC236}">
                <a16:creationId xmlns:a16="http://schemas.microsoft.com/office/drawing/2014/main" id="{F22E3920-FF5F-F162-843F-F4ABF570C957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</p:spTree>
    <p:extLst>
      <p:ext uri="{BB962C8B-B14F-4D97-AF65-F5344CB8AC3E}">
        <p14:creationId xmlns:p14="http://schemas.microsoft.com/office/powerpoint/2010/main" val="38917944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8" name="Скругленный прямоугольник 6"/>
          <p:cNvSpPr/>
          <p:nvPr/>
        </p:nvSpPr>
        <p:spPr>
          <a:xfrm>
            <a:off x="7248504" y="4489307"/>
            <a:ext cx="2385008" cy="526189"/>
          </a:xfrm>
          <a:prstGeom prst="roundRect">
            <a:avLst>
              <a:gd name="adj" fmla="val 50000"/>
            </a:avLst>
          </a:prstGeom>
          <a:noFill/>
          <a:ln w="41275">
            <a:solidFill>
              <a:srgbClr val="2193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600" dirty="0">
              <a:solidFill>
                <a:srgbClr val="21934C"/>
              </a:solidFill>
            </a:endParaRPr>
          </a:p>
        </p:txBody>
      </p:sp>
      <p:sp>
        <p:nvSpPr>
          <p:cNvPr id="1169" name="TextBox 1168"/>
          <p:cNvSpPr txBox="1"/>
          <p:nvPr/>
        </p:nvSpPr>
        <p:spPr>
          <a:xfrm>
            <a:off x="7110729" y="4598513"/>
            <a:ext cx="26834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21934C"/>
                </a:solidFill>
                <a:latin typeface="Poppins" panose="00000500000000000000" pitchFamily="2" charset="0"/>
                <a:ea typeface="Cardo" panose="02020600000000000000" pitchFamily="18" charset="-79"/>
                <a:cs typeface="Poppins" panose="00000500000000000000" pitchFamily="2" charset="0"/>
              </a:rPr>
              <a:t>LEARN MORE</a:t>
            </a:r>
            <a:endParaRPr lang="ru-RU" sz="1400" dirty="0">
              <a:solidFill>
                <a:srgbClr val="21934C"/>
              </a:solidFill>
              <a:latin typeface="+mj-lt"/>
              <a:ea typeface="Cardo" panose="02020600000000000000" pitchFamily="18" charset="-79"/>
              <a:cs typeface="Poppins" panose="00000500000000000000" pitchFamily="2" charset="0"/>
            </a:endParaRPr>
          </a:p>
        </p:txBody>
      </p:sp>
      <p:sp>
        <p:nvSpPr>
          <p:cNvPr id="1170" name="Rectangle 1169"/>
          <p:cNvSpPr/>
          <p:nvPr/>
        </p:nvSpPr>
        <p:spPr>
          <a:xfrm>
            <a:off x="7135157" y="3071089"/>
            <a:ext cx="40137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consectetur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adipisicing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sed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do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eiusmod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tempor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incididunt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ut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labore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et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dolore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magna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aliqua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Ut enim ad minim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veniam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quis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nostrud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exercitation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ullamco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laboris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72" name="TextBox 1171"/>
          <p:cNvSpPr txBox="1"/>
          <p:nvPr/>
        </p:nvSpPr>
        <p:spPr>
          <a:xfrm>
            <a:off x="7096126" y="2345567"/>
            <a:ext cx="4569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World </a:t>
            </a:r>
            <a:r>
              <a:rPr lang="en-US" sz="4000" b="1" dirty="0">
                <a:solidFill>
                  <a:srgbClr val="21934C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Map</a:t>
            </a:r>
          </a:p>
        </p:txBody>
      </p:sp>
      <p:sp>
        <p:nvSpPr>
          <p:cNvPr id="1174" name="Oval 5"/>
          <p:cNvSpPr>
            <a:spLocks noChangeArrowheads="1"/>
          </p:cNvSpPr>
          <p:nvPr/>
        </p:nvSpPr>
        <p:spPr bwMode="auto">
          <a:xfrm>
            <a:off x="4237038" y="4265613"/>
            <a:ext cx="74613" cy="76200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75" name="Oval 6"/>
          <p:cNvSpPr>
            <a:spLocks noChangeArrowheads="1"/>
          </p:cNvSpPr>
          <p:nvPr/>
        </p:nvSpPr>
        <p:spPr bwMode="auto">
          <a:xfrm>
            <a:off x="4286251" y="4189413"/>
            <a:ext cx="38100" cy="36513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76" name="Oval 7"/>
          <p:cNvSpPr>
            <a:spLocks noChangeArrowheads="1"/>
          </p:cNvSpPr>
          <p:nvPr/>
        </p:nvSpPr>
        <p:spPr bwMode="auto">
          <a:xfrm>
            <a:off x="4672013" y="2060575"/>
            <a:ext cx="44450" cy="42863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77" name="Oval 8"/>
          <p:cNvSpPr>
            <a:spLocks noChangeArrowheads="1"/>
          </p:cNvSpPr>
          <p:nvPr/>
        </p:nvSpPr>
        <p:spPr bwMode="auto">
          <a:xfrm>
            <a:off x="6178551" y="2432050"/>
            <a:ext cx="38100" cy="38100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78" name="Oval 9"/>
          <p:cNvSpPr>
            <a:spLocks noChangeArrowheads="1"/>
          </p:cNvSpPr>
          <p:nvPr/>
        </p:nvSpPr>
        <p:spPr bwMode="auto">
          <a:xfrm>
            <a:off x="5851526" y="3475038"/>
            <a:ext cx="39688" cy="38100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79" name="Oval 10"/>
          <p:cNvSpPr>
            <a:spLocks noChangeArrowheads="1"/>
          </p:cNvSpPr>
          <p:nvPr/>
        </p:nvSpPr>
        <p:spPr bwMode="auto">
          <a:xfrm>
            <a:off x="5891213" y="3511550"/>
            <a:ext cx="38100" cy="39688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80" name="Freeform 11"/>
          <p:cNvSpPr>
            <a:spLocks noEditPoints="1"/>
          </p:cNvSpPr>
          <p:nvPr/>
        </p:nvSpPr>
        <p:spPr bwMode="auto">
          <a:xfrm>
            <a:off x="5953126" y="2838450"/>
            <a:ext cx="160338" cy="228600"/>
          </a:xfrm>
          <a:custGeom>
            <a:avLst/>
            <a:gdLst>
              <a:gd name="T0" fmla="*/ 104 w 118"/>
              <a:gd name="T1" fmla="*/ 115 h 168"/>
              <a:gd name="T2" fmla="*/ 118 w 118"/>
              <a:gd name="T3" fmla="*/ 101 h 168"/>
              <a:gd name="T4" fmla="*/ 105 w 118"/>
              <a:gd name="T5" fmla="*/ 87 h 168"/>
              <a:gd name="T6" fmla="*/ 103 w 118"/>
              <a:gd name="T7" fmla="*/ 28 h 168"/>
              <a:gd name="T8" fmla="*/ 115 w 118"/>
              <a:gd name="T9" fmla="*/ 14 h 168"/>
              <a:gd name="T10" fmla="*/ 101 w 118"/>
              <a:gd name="T11" fmla="*/ 0 h 168"/>
              <a:gd name="T12" fmla="*/ 87 w 118"/>
              <a:gd name="T13" fmla="*/ 14 h 168"/>
              <a:gd name="T14" fmla="*/ 94 w 118"/>
              <a:gd name="T15" fmla="*/ 26 h 168"/>
              <a:gd name="T16" fmla="*/ 41 w 118"/>
              <a:gd name="T17" fmla="*/ 115 h 168"/>
              <a:gd name="T18" fmla="*/ 28 w 118"/>
              <a:gd name="T19" fmla="*/ 112 h 168"/>
              <a:gd name="T20" fmla="*/ 0 w 118"/>
              <a:gd name="T21" fmla="*/ 140 h 168"/>
              <a:gd name="T22" fmla="*/ 28 w 118"/>
              <a:gd name="T23" fmla="*/ 168 h 168"/>
              <a:gd name="T24" fmla="*/ 56 w 118"/>
              <a:gd name="T25" fmla="*/ 140 h 168"/>
              <a:gd name="T26" fmla="*/ 53 w 118"/>
              <a:gd name="T27" fmla="*/ 128 h 168"/>
              <a:gd name="T28" fmla="*/ 92 w 118"/>
              <a:gd name="T29" fmla="*/ 108 h 168"/>
              <a:gd name="T30" fmla="*/ 104 w 118"/>
              <a:gd name="T31" fmla="*/ 115 h 168"/>
              <a:gd name="T32" fmla="*/ 52 w 118"/>
              <a:gd name="T33" fmla="*/ 126 h 168"/>
              <a:gd name="T34" fmla="*/ 42 w 118"/>
              <a:gd name="T35" fmla="*/ 116 h 168"/>
              <a:gd name="T36" fmla="*/ 95 w 118"/>
              <a:gd name="T37" fmla="*/ 27 h 168"/>
              <a:gd name="T38" fmla="*/ 101 w 118"/>
              <a:gd name="T39" fmla="*/ 28 h 168"/>
              <a:gd name="T40" fmla="*/ 101 w 118"/>
              <a:gd name="T41" fmla="*/ 28 h 168"/>
              <a:gd name="T42" fmla="*/ 103 w 118"/>
              <a:gd name="T43" fmla="*/ 87 h 168"/>
              <a:gd name="T44" fmla="*/ 91 w 118"/>
              <a:gd name="T45" fmla="*/ 101 h 168"/>
              <a:gd name="T46" fmla="*/ 92 w 118"/>
              <a:gd name="T47" fmla="*/ 106 h 168"/>
              <a:gd name="T48" fmla="*/ 52 w 118"/>
              <a:gd name="T49" fmla="*/ 126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8" h="168">
                <a:moveTo>
                  <a:pt x="104" y="115"/>
                </a:moveTo>
                <a:cubicBezTo>
                  <a:pt x="112" y="115"/>
                  <a:pt x="118" y="109"/>
                  <a:pt x="118" y="101"/>
                </a:cubicBezTo>
                <a:cubicBezTo>
                  <a:pt x="118" y="94"/>
                  <a:pt x="112" y="88"/>
                  <a:pt x="105" y="87"/>
                </a:cubicBezTo>
                <a:cubicBezTo>
                  <a:pt x="103" y="28"/>
                  <a:pt x="103" y="28"/>
                  <a:pt x="103" y="28"/>
                </a:cubicBezTo>
                <a:cubicBezTo>
                  <a:pt x="110" y="27"/>
                  <a:pt x="115" y="21"/>
                  <a:pt x="115" y="14"/>
                </a:cubicBezTo>
                <a:cubicBezTo>
                  <a:pt x="115" y="6"/>
                  <a:pt x="109" y="0"/>
                  <a:pt x="101" y="0"/>
                </a:cubicBezTo>
                <a:cubicBezTo>
                  <a:pt x="93" y="0"/>
                  <a:pt x="87" y="6"/>
                  <a:pt x="87" y="14"/>
                </a:cubicBezTo>
                <a:cubicBezTo>
                  <a:pt x="87" y="19"/>
                  <a:pt x="90" y="23"/>
                  <a:pt x="94" y="26"/>
                </a:cubicBezTo>
                <a:cubicBezTo>
                  <a:pt x="41" y="115"/>
                  <a:pt x="41" y="115"/>
                  <a:pt x="41" y="115"/>
                </a:cubicBezTo>
                <a:cubicBezTo>
                  <a:pt x="37" y="113"/>
                  <a:pt x="33" y="112"/>
                  <a:pt x="28" y="112"/>
                </a:cubicBezTo>
                <a:cubicBezTo>
                  <a:pt x="13" y="112"/>
                  <a:pt x="0" y="125"/>
                  <a:pt x="0" y="140"/>
                </a:cubicBezTo>
                <a:cubicBezTo>
                  <a:pt x="0" y="155"/>
                  <a:pt x="13" y="168"/>
                  <a:pt x="28" y="168"/>
                </a:cubicBezTo>
                <a:cubicBezTo>
                  <a:pt x="43" y="168"/>
                  <a:pt x="56" y="155"/>
                  <a:pt x="56" y="140"/>
                </a:cubicBezTo>
                <a:cubicBezTo>
                  <a:pt x="56" y="136"/>
                  <a:pt x="55" y="132"/>
                  <a:pt x="53" y="128"/>
                </a:cubicBezTo>
                <a:cubicBezTo>
                  <a:pt x="92" y="108"/>
                  <a:pt x="92" y="108"/>
                  <a:pt x="92" y="108"/>
                </a:cubicBezTo>
                <a:cubicBezTo>
                  <a:pt x="95" y="112"/>
                  <a:pt x="99" y="115"/>
                  <a:pt x="104" y="115"/>
                </a:cubicBezTo>
                <a:close/>
                <a:moveTo>
                  <a:pt x="52" y="126"/>
                </a:moveTo>
                <a:cubicBezTo>
                  <a:pt x="50" y="122"/>
                  <a:pt x="46" y="119"/>
                  <a:pt x="42" y="116"/>
                </a:cubicBezTo>
                <a:cubicBezTo>
                  <a:pt x="95" y="27"/>
                  <a:pt x="95" y="27"/>
                  <a:pt x="95" y="27"/>
                </a:cubicBezTo>
                <a:cubicBezTo>
                  <a:pt x="97" y="27"/>
                  <a:pt x="99" y="28"/>
                  <a:pt x="101" y="28"/>
                </a:cubicBezTo>
                <a:cubicBezTo>
                  <a:pt x="101" y="28"/>
                  <a:pt x="101" y="28"/>
                  <a:pt x="101" y="28"/>
                </a:cubicBezTo>
                <a:cubicBezTo>
                  <a:pt x="103" y="87"/>
                  <a:pt x="103" y="87"/>
                  <a:pt x="103" y="87"/>
                </a:cubicBezTo>
                <a:cubicBezTo>
                  <a:pt x="96" y="88"/>
                  <a:pt x="91" y="94"/>
                  <a:pt x="91" y="101"/>
                </a:cubicBezTo>
                <a:cubicBezTo>
                  <a:pt x="91" y="103"/>
                  <a:pt x="91" y="105"/>
                  <a:pt x="92" y="106"/>
                </a:cubicBezTo>
                <a:lnTo>
                  <a:pt x="52" y="12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81" name="Oval 12"/>
          <p:cNvSpPr>
            <a:spLocks noChangeArrowheads="1"/>
          </p:cNvSpPr>
          <p:nvPr/>
        </p:nvSpPr>
        <p:spPr bwMode="auto">
          <a:xfrm>
            <a:off x="3271838" y="2574925"/>
            <a:ext cx="74613" cy="77788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82" name="Freeform 13"/>
          <p:cNvSpPr>
            <a:spLocks noEditPoints="1"/>
          </p:cNvSpPr>
          <p:nvPr/>
        </p:nvSpPr>
        <p:spPr bwMode="auto">
          <a:xfrm>
            <a:off x="3000376" y="2068513"/>
            <a:ext cx="3441700" cy="2535238"/>
          </a:xfrm>
          <a:custGeom>
            <a:avLst/>
            <a:gdLst>
              <a:gd name="T0" fmla="*/ 1824 w 2526"/>
              <a:gd name="T1" fmla="*/ 976 h 1860"/>
              <a:gd name="T2" fmla="*/ 2099 w 2526"/>
              <a:gd name="T3" fmla="*/ 436 h 1860"/>
              <a:gd name="T4" fmla="*/ 1665 w 2526"/>
              <a:gd name="T5" fmla="*/ 176 h 1860"/>
              <a:gd name="T6" fmla="*/ 894 w 2526"/>
              <a:gd name="T7" fmla="*/ 76 h 1860"/>
              <a:gd name="T8" fmla="*/ 367 w 2526"/>
              <a:gd name="T9" fmla="*/ 233 h 1860"/>
              <a:gd name="T10" fmla="*/ 380 w 2526"/>
              <a:gd name="T11" fmla="*/ 537 h 1860"/>
              <a:gd name="T12" fmla="*/ 731 w 2526"/>
              <a:gd name="T13" fmla="*/ 584 h 1860"/>
              <a:gd name="T14" fmla="*/ 81 w 2526"/>
              <a:gd name="T15" fmla="*/ 810 h 1860"/>
              <a:gd name="T16" fmla="*/ 391 w 2526"/>
              <a:gd name="T17" fmla="*/ 1222 h 1860"/>
              <a:gd name="T18" fmla="*/ 662 w 2526"/>
              <a:gd name="T19" fmla="*/ 1747 h 1860"/>
              <a:gd name="T20" fmla="*/ 948 w 2526"/>
              <a:gd name="T21" fmla="*/ 1120 h 1860"/>
              <a:gd name="T22" fmla="*/ 1389 w 2526"/>
              <a:gd name="T23" fmla="*/ 1025 h 1860"/>
              <a:gd name="T24" fmla="*/ 1835 w 2526"/>
              <a:gd name="T25" fmla="*/ 1045 h 1860"/>
              <a:gd name="T26" fmla="*/ 2526 w 2526"/>
              <a:gd name="T27" fmla="*/ 1412 h 1860"/>
              <a:gd name="T28" fmla="*/ 1007 w 2526"/>
              <a:gd name="T29" fmla="*/ 907 h 1860"/>
              <a:gd name="T30" fmla="*/ 645 w 2526"/>
              <a:gd name="T31" fmla="*/ 430 h 1860"/>
              <a:gd name="T32" fmla="*/ 1284 w 2526"/>
              <a:gd name="T33" fmla="*/ 200 h 1860"/>
              <a:gd name="T34" fmla="*/ 1998 w 2526"/>
              <a:gd name="T35" fmla="*/ 251 h 1860"/>
              <a:gd name="T36" fmla="*/ 1728 w 2526"/>
              <a:gd name="T37" fmla="*/ 765 h 1860"/>
              <a:gd name="T38" fmla="*/ 1212 w 2526"/>
              <a:gd name="T39" fmla="*/ 783 h 1860"/>
              <a:gd name="T40" fmla="*/ 917 w 2526"/>
              <a:gd name="T41" fmla="*/ 376 h 1860"/>
              <a:gd name="T42" fmla="*/ 1610 w 2526"/>
              <a:gd name="T43" fmla="*/ 380 h 1860"/>
              <a:gd name="T44" fmla="*/ 1186 w 2526"/>
              <a:gd name="T45" fmla="*/ 624 h 1860"/>
              <a:gd name="T46" fmla="*/ 1713 w 2526"/>
              <a:gd name="T47" fmla="*/ 734 h 1860"/>
              <a:gd name="T48" fmla="*/ 1281 w 2526"/>
              <a:gd name="T49" fmla="*/ 531 h 1860"/>
              <a:gd name="T50" fmla="*/ 1476 w 2526"/>
              <a:gd name="T51" fmla="*/ 278 h 1860"/>
              <a:gd name="T52" fmla="*/ 1480 w 2526"/>
              <a:gd name="T53" fmla="*/ 478 h 1860"/>
              <a:gd name="T54" fmla="*/ 1597 w 2526"/>
              <a:gd name="T55" fmla="*/ 387 h 1860"/>
              <a:gd name="T56" fmla="*/ 1063 w 2526"/>
              <a:gd name="T57" fmla="*/ 613 h 1860"/>
              <a:gd name="T58" fmla="*/ 1539 w 2526"/>
              <a:gd name="T59" fmla="*/ 600 h 1860"/>
              <a:gd name="T60" fmla="*/ 1766 w 2526"/>
              <a:gd name="T61" fmla="*/ 360 h 1860"/>
              <a:gd name="T62" fmla="*/ 1272 w 2526"/>
              <a:gd name="T63" fmla="*/ 701 h 1860"/>
              <a:gd name="T64" fmla="*/ 1946 w 2526"/>
              <a:gd name="T65" fmla="*/ 383 h 1860"/>
              <a:gd name="T66" fmla="*/ 1853 w 2526"/>
              <a:gd name="T67" fmla="*/ 183 h 1860"/>
              <a:gd name="T68" fmla="*/ 957 w 2526"/>
              <a:gd name="T69" fmla="*/ 219 h 1860"/>
              <a:gd name="T70" fmla="*/ 873 w 2526"/>
              <a:gd name="T71" fmla="*/ 616 h 1860"/>
              <a:gd name="T72" fmla="*/ 1533 w 2526"/>
              <a:gd name="T73" fmla="*/ 717 h 1860"/>
              <a:gd name="T74" fmla="*/ 1981 w 2526"/>
              <a:gd name="T75" fmla="*/ 735 h 1860"/>
              <a:gd name="T76" fmla="*/ 2163 w 2526"/>
              <a:gd name="T77" fmla="*/ 480 h 1860"/>
              <a:gd name="T78" fmla="*/ 2302 w 2526"/>
              <a:gd name="T79" fmla="*/ 336 h 1860"/>
              <a:gd name="T80" fmla="*/ 2108 w 2526"/>
              <a:gd name="T81" fmla="*/ 172 h 1860"/>
              <a:gd name="T82" fmla="*/ 1556 w 2526"/>
              <a:gd name="T83" fmla="*/ 147 h 1860"/>
              <a:gd name="T84" fmla="*/ 1106 w 2526"/>
              <a:gd name="T85" fmla="*/ 157 h 1860"/>
              <a:gd name="T86" fmla="*/ 204 w 2526"/>
              <a:gd name="T87" fmla="*/ 589 h 1860"/>
              <a:gd name="T88" fmla="*/ 463 w 2526"/>
              <a:gd name="T89" fmla="*/ 226 h 1860"/>
              <a:gd name="T90" fmla="*/ 910 w 2526"/>
              <a:gd name="T91" fmla="*/ 445 h 1860"/>
              <a:gd name="T92" fmla="*/ 690 w 2526"/>
              <a:gd name="T93" fmla="*/ 898 h 1860"/>
              <a:gd name="T94" fmla="*/ 577 w 2526"/>
              <a:gd name="T95" fmla="*/ 1499 h 1860"/>
              <a:gd name="T96" fmla="*/ 45 w 2526"/>
              <a:gd name="T97" fmla="*/ 918 h 1860"/>
              <a:gd name="T98" fmla="*/ 423 w 2526"/>
              <a:gd name="T99" fmla="*/ 999 h 1860"/>
              <a:gd name="T100" fmla="*/ 739 w 2526"/>
              <a:gd name="T101" fmla="*/ 1147 h 1860"/>
              <a:gd name="T102" fmla="*/ 571 w 2526"/>
              <a:gd name="T103" fmla="*/ 1175 h 1860"/>
              <a:gd name="T104" fmla="*/ 731 w 2526"/>
              <a:gd name="T105" fmla="*/ 1368 h 1860"/>
              <a:gd name="T106" fmla="*/ 567 w 2526"/>
              <a:gd name="T107" fmla="*/ 983 h 1860"/>
              <a:gd name="T108" fmla="*/ 296 w 2526"/>
              <a:gd name="T109" fmla="*/ 866 h 1860"/>
              <a:gd name="T110" fmla="*/ 164 w 2526"/>
              <a:gd name="T111" fmla="*/ 995 h 1860"/>
              <a:gd name="T112" fmla="*/ 635 w 2526"/>
              <a:gd name="T113" fmla="*/ 1062 h 1860"/>
              <a:gd name="T114" fmla="*/ 571 w 2526"/>
              <a:gd name="T115" fmla="*/ 1529 h 1860"/>
              <a:gd name="T116" fmla="*/ 732 w 2526"/>
              <a:gd name="T117" fmla="*/ 1477 h 1860"/>
              <a:gd name="T118" fmla="*/ 921 w 2526"/>
              <a:gd name="T119" fmla="*/ 1148 h 1860"/>
              <a:gd name="T120" fmla="*/ 1022 w 2526"/>
              <a:gd name="T121" fmla="*/ 911 h 1860"/>
              <a:gd name="T122" fmla="*/ 1490 w 2526"/>
              <a:gd name="T123" fmla="*/ 898 h 1860"/>
              <a:gd name="T124" fmla="*/ 1836 w 2526"/>
              <a:gd name="T125" fmla="*/ 1044 h 18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26" h="1860">
                <a:moveTo>
                  <a:pt x="2511" y="1396"/>
                </a:moveTo>
                <a:cubicBezTo>
                  <a:pt x="2504" y="1396"/>
                  <a:pt x="2499" y="1400"/>
                  <a:pt x="2496" y="1405"/>
                </a:cubicBezTo>
                <a:cubicBezTo>
                  <a:pt x="2436" y="1378"/>
                  <a:pt x="2436" y="1378"/>
                  <a:pt x="2436" y="1378"/>
                </a:cubicBezTo>
                <a:cubicBezTo>
                  <a:pt x="2438" y="1374"/>
                  <a:pt x="2439" y="1371"/>
                  <a:pt x="2439" y="1367"/>
                </a:cubicBezTo>
                <a:cubicBezTo>
                  <a:pt x="2439" y="1351"/>
                  <a:pt x="2426" y="1339"/>
                  <a:pt x="2411" y="1339"/>
                </a:cubicBezTo>
                <a:cubicBezTo>
                  <a:pt x="2402" y="1339"/>
                  <a:pt x="2395" y="1343"/>
                  <a:pt x="2389" y="1349"/>
                </a:cubicBezTo>
                <a:cubicBezTo>
                  <a:pt x="2368" y="1332"/>
                  <a:pt x="2368" y="1332"/>
                  <a:pt x="2368" y="1332"/>
                </a:cubicBezTo>
                <a:cubicBezTo>
                  <a:pt x="2370" y="1329"/>
                  <a:pt x="2372" y="1326"/>
                  <a:pt x="2372" y="1323"/>
                </a:cubicBezTo>
                <a:cubicBezTo>
                  <a:pt x="2372" y="1315"/>
                  <a:pt x="2365" y="1309"/>
                  <a:pt x="2358" y="1309"/>
                </a:cubicBezTo>
                <a:cubicBezTo>
                  <a:pt x="2352" y="1309"/>
                  <a:pt x="2347" y="1313"/>
                  <a:pt x="2345" y="1318"/>
                </a:cubicBezTo>
                <a:cubicBezTo>
                  <a:pt x="2043" y="1234"/>
                  <a:pt x="2043" y="1234"/>
                  <a:pt x="2043" y="1234"/>
                </a:cubicBezTo>
                <a:cubicBezTo>
                  <a:pt x="2042" y="1227"/>
                  <a:pt x="2036" y="1222"/>
                  <a:pt x="2029" y="1222"/>
                </a:cubicBezTo>
                <a:cubicBezTo>
                  <a:pt x="2024" y="1222"/>
                  <a:pt x="2019" y="1225"/>
                  <a:pt x="2017" y="1229"/>
                </a:cubicBezTo>
                <a:cubicBezTo>
                  <a:pt x="1999" y="1227"/>
                  <a:pt x="1999" y="1227"/>
                  <a:pt x="1999" y="1227"/>
                </a:cubicBezTo>
                <a:cubicBezTo>
                  <a:pt x="1999" y="1226"/>
                  <a:pt x="1999" y="1226"/>
                  <a:pt x="1999" y="1225"/>
                </a:cubicBezTo>
                <a:cubicBezTo>
                  <a:pt x="1999" y="1218"/>
                  <a:pt x="1993" y="1212"/>
                  <a:pt x="1985" y="1212"/>
                </a:cubicBezTo>
                <a:cubicBezTo>
                  <a:pt x="1978" y="1212"/>
                  <a:pt x="1972" y="1218"/>
                  <a:pt x="1972" y="1225"/>
                </a:cubicBezTo>
                <a:cubicBezTo>
                  <a:pt x="1972" y="1228"/>
                  <a:pt x="1972" y="1230"/>
                  <a:pt x="1973" y="1232"/>
                </a:cubicBezTo>
                <a:cubicBezTo>
                  <a:pt x="1837" y="1315"/>
                  <a:pt x="1837" y="1315"/>
                  <a:pt x="1837" y="1315"/>
                </a:cubicBezTo>
                <a:cubicBezTo>
                  <a:pt x="1835" y="1311"/>
                  <a:pt x="1831" y="1309"/>
                  <a:pt x="1826" y="1309"/>
                </a:cubicBezTo>
                <a:cubicBezTo>
                  <a:pt x="1824" y="1309"/>
                  <a:pt x="1822" y="1309"/>
                  <a:pt x="1821" y="1310"/>
                </a:cubicBezTo>
                <a:cubicBezTo>
                  <a:pt x="1810" y="1289"/>
                  <a:pt x="1810" y="1289"/>
                  <a:pt x="1810" y="1289"/>
                </a:cubicBezTo>
                <a:cubicBezTo>
                  <a:pt x="1814" y="1286"/>
                  <a:pt x="1817" y="1282"/>
                  <a:pt x="1817" y="1277"/>
                </a:cubicBezTo>
                <a:cubicBezTo>
                  <a:pt x="1817" y="1269"/>
                  <a:pt x="1810" y="1263"/>
                  <a:pt x="1803" y="1263"/>
                </a:cubicBezTo>
                <a:cubicBezTo>
                  <a:pt x="1802" y="1263"/>
                  <a:pt x="1802" y="1263"/>
                  <a:pt x="1801" y="1263"/>
                </a:cubicBezTo>
                <a:cubicBezTo>
                  <a:pt x="1790" y="1192"/>
                  <a:pt x="1790" y="1192"/>
                  <a:pt x="1790" y="1192"/>
                </a:cubicBezTo>
                <a:cubicBezTo>
                  <a:pt x="1796" y="1191"/>
                  <a:pt x="1800" y="1185"/>
                  <a:pt x="1800" y="1179"/>
                </a:cubicBezTo>
                <a:cubicBezTo>
                  <a:pt x="1800" y="1174"/>
                  <a:pt x="1798" y="1170"/>
                  <a:pt x="1794" y="1167"/>
                </a:cubicBezTo>
                <a:cubicBezTo>
                  <a:pt x="1844" y="1085"/>
                  <a:pt x="1844" y="1085"/>
                  <a:pt x="1844" y="1085"/>
                </a:cubicBezTo>
                <a:cubicBezTo>
                  <a:pt x="1848" y="1087"/>
                  <a:pt x="1853" y="1088"/>
                  <a:pt x="1858" y="1088"/>
                </a:cubicBezTo>
                <a:cubicBezTo>
                  <a:pt x="1873" y="1088"/>
                  <a:pt x="1885" y="1076"/>
                  <a:pt x="1885" y="1061"/>
                </a:cubicBezTo>
                <a:cubicBezTo>
                  <a:pt x="1885" y="1045"/>
                  <a:pt x="1873" y="1033"/>
                  <a:pt x="1858" y="1033"/>
                </a:cubicBezTo>
                <a:cubicBezTo>
                  <a:pt x="1854" y="1033"/>
                  <a:pt x="1851" y="1034"/>
                  <a:pt x="1848" y="1035"/>
                </a:cubicBezTo>
                <a:cubicBezTo>
                  <a:pt x="1824" y="976"/>
                  <a:pt x="1824" y="976"/>
                  <a:pt x="1824" y="976"/>
                </a:cubicBezTo>
                <a:cubicBezTo>
                  <a:pt x="1828" y="973"/>
                  <a:pt x="1831" y="969"/>
                  <a:pt x="1831" y="963"/>
                </a:cubicBezTo>
                <a:cubicBezTo>
                  <a:pt x="1831" y="960"/>
                  <a:pt x="1830" y="957"/>
                  <a:pt x="1829" y="955"/>
                </a:cubicBezTo>
                <a:cubicBezTo>
                  <a:pt x="1873" y="917"/>
                  <a:pt x="1873" y="917"/>
                  <a:pt x="1873" y="917"/>
                </a:cubicBezTo>
                <a:cubicBezTo>
                  <a:pt x="1878" y="923"/>
                  <a:pt x="1885" y="926"/>
                  <a:pt x="1892" y="926"/>
                </a:cubicBezTo>
                <a:cubicBezTo>
                  <a:pt x="1906" y="926"/>
                  <a:pt x="1918" y="914"/>
                  <a:pt x="1918" y="900"/>
                </a:cubicBezTo>
                <a:cubicBezTo>
                  <a:pt x="1918" y="891"/>
                  <a:pt x="1912" y="882"/>
                  <a:pt x="1904" y="878"/>
                </a:cubicBezTo>
                <a:cubicBezTo>
                  <a:pt x="1928" y="828"/>
                  <a:pt x="1928" y="828"/>
                  <a:pt x="1928" y="828"/>
                </a:cubicBezTo>
                <a:cubicBezTo>
                  <a:pt x="1930" y="828"/>
                  <a:pt x="1932" y="828"/>
                  <a:pt x="1934" y="828"/>
                </a:cubicBezTo>
                <a:cubicBezTo>
                  <a:pt x="1950" y="828"/>
                  <a:pt x="1962" y="816"/>
                  <a:pt x="1962" y="801"/>
                </a:cubicBezTo>
                <a:cubicBezTo>
                  <a:pt x="1962" y="801"/>
                  <a:pt x="1962" y="801"/>
                  <a:pt x="1962" y="801"/>
                </a:cubicBezTo>
                <a:cubicBezTo>
                  <a:pt x="2013" y="787"/>
                  <a:pt x="2013" y="787"/>
                  <a:pt x="2013" y="787"/>
                </a:cubicBezTo>
                <a:cubicBezTo>
                  <a:pt x="2015" y="793"/>
                  <a:pt x="2020" y="797"/>
                  <a:pt x="2026" y="797"/>
                </a:cubicBezTo>
                <a:cubicBezTo>
                  <a:pt x="2034" y="797"/>
                  <a:pt x="2040" y="791"/>
                  <a:pt x="2040" y="783"/>
                </a:cubicBezTo>
                <a:cubicBezTo>
                  <a:pt x="2040" y="778"/>
                  <a:pt x="2037" y="773"/>
                  <a:pt x="2033" y="771"/>
                </a:cubicBezTo>
                <a:cubicBezTo>
                  <a:pt x="2081" y="679"/>
                  <a:pt x="2081" y="679"/>
                  <a:pt x="2081" y="679"/>
                </a:cubicBezTo>
                <a:cubicBezTo>
                  <a:pt x="2083" y="680"/>
                  <a:pt x="2084" y="680"/>
                  <a:pt x="2085" y="680"/>
                </a:cubicBezTo>
                <a:cubicBezTo>
                  <a:pt x="2093" y="680"/>
                  <a:pt x="2099" y="674"/>
                  <a:pt x="2099" y="666"/>
                </a:cubicBezTo>
                <a:cubicBezTo>
                  <a:pt x="2099" y="658"/>
                  <a:pt x="2093" y="652"/>
                  <a:pt x="2085" y="652"/>
                </a:cubicBezTo>
                <a:cubicBezTo>
                  <a:pt x="2081" y="652"/>
                  <a:pt x="2077" y="654"/>
                  <a:pt x="2075" y="657"/>
                </a:cubicBezTo>
                <a:cubicBezTo>
                  <a:pt x="2062" y="645"/>
                  <a:pt x="2062" y="645"/>
                  <a:pt x="2062" y="645"/>
                </a:cubicBezTo>
                <a:cubicBezTo>
                  <a:pt x="2065" y="642"/>
                  <a:pt x="2066" y="639"/>
                  <a:pt x="2066" y="635"/>
                </a:cubicBezTo>
                <a:cubicBezTo>
                  <a:pt x="2066" y="628"/>
                  <a:pt x="2060" y="621"/>
                  <a:pt x="2052" y="621"/>
                </a:cubicBezTo>
                <a:cubicBezTo>
                  <a:pt x="2051" y="621"/>
                  <a:pt x="2051" y="622"/>
                  <a:pt x="2050" y="622"/>
                </a:cubicBezTo>
                <a:cubicBezTo>
                  <a:pt x="2046" y="599"/>
                  <a:pt x="2046" y="599"/>
                  <a:pt x="2046" y="599"/>
                </a:cubicBezTo>
                <a:cubicBezTo>
                  <a:pt x="2060" y="598"/>
                  <a:pt x="2072" y="586"/>
                  <a:pt x="2072" y="571"/>
                </a:cubicBezTo>
                <a:cubicBezTo>
                  <a:pt x="2072" y="565"/>
                  <a:pt x="2070" y="560"/>
                  <a:pt x="2067" y="555"/>
                </a:cubicBezTo>
                <a:cubicBezTo>
                  <a:pt x="2165" y="481"/>
                  <a:pt x="2165" y="481"/>
                  <a:pt x="2165" y="481"/>
                </a:cubicBezTo>
                <a:cubicBezTo>
                  <a:pt x="2167" y="484"/>
                  <a:pt x="2171" y="486"/>
                  <a:pt x="2175" y="486"/>
                </a:cubicBezTo>
                <a:cubicBezTo>
                  <a:pt x="2183" y="486"/>
                  <a:pt x="2189" y="480"/>
                  <a:pt x="2189" y="472"/>
                </a:cubicBezTo>
                <a:cubicBezTo>
                  <a:pt x="2189" y="464"/>
                  <a:pt x="2183" y="458"/>
                  <a:pt x="2175" y="458"/>
                </a:cubicBezTo>
                <a:cubicBezTo>
                  <a:pt x="2169" y="458"/>
                  <a:pt x="2163" y="463"/>
                  <a:pt x="2162" y="469"/>
                </a:cubicBezTo>
                <a:cubicBezTo>
                  <a:pt x="2106" y="458"/>
                  <a:pt x="2106" y="458"/>
                  <a:pt x="2106" y="458"/>
                </a:cubicBezTo>
                <a:cubicBezTo>
                  <a:pt x="2106" y="457"/>
                  <a:pt x="2107" y="456"/>
                  <a:pt x="2107" y="454"/>
                </a:cubicBezTo>
                <a:cubicBezTo>
                  <a:pt x="2107" y="447"/>
                  <a:pt x="2104" y="441"/>
                  <a:pt x="2099" y="436"/>
                </a:cubicBezTo>
                <a:cubicBezTo>
                  <a:pt x="2208" y="330"/>
                  <a:pt x="2208" y="330"/>
                  <a:pt x="2208" y="330"/>
                </a:cubicBezTo>
                <a:cubicBezTo>
                  <a:pt x="2213" y="333"/>
                  <a:pt x="2219" y="335"/>
                  <a:pt x="2225" y="335"/>
                </a:cubicBezTo>
                <a:cubicBezTo>
                  <a:pt x="2233" y="335"/>
                  <a:pt x="2241" y="332"/>
                  <a:pt x="2246" y="326"/>
                </a:cubicBezTo>
                <a:cubicBezTo>
                  <a:pt x="2279" y="349"/>
                  <a:pt x="2279" y="349"/>
                  <a:pt x="2279" y="349"/>
                </a:cubicBezTo>
                <a:cubicBezTo>
                  <a:pt x="2276" y="353"/>
                  <a:pt x="2274" y="358"/>
                  <a:pt x="2274" y="363"/>
                </a:cubicBezTo>
                <a:cubicBezTo>
                  <a:pt x="2274" y="379"/>
                  <a:pt x="2287" y="391"/>
                  <a:pt x="2302" y="391"/>
                </a:cubicBezTo>
                <a:cubicBezTo>
                  <a:pt x="2317" y="391"/>
                  <a:pt x="2330" y="379"/>
                  <a:pt x="2330" y="363"/>
                </a:cubicBezTo>
                <a:cubicBezTo>
                  <a:pt x="2330" y="349"/>
                  <a:pt x="2319" y="338"/>
                  <a:pt x="2305" y="336"/>
                </a:cubicBezTo>
                <a:cubicBezTo>
                  <a:pt x="2313" y="251"/>
                  <a:pt x="2313" y="251"/>
                  <a:pt x="2313" y="251"/>
                </a:cubicBezTo>
                <a:cubicBezTo>
                  <a:pt x="2326" y="248"/>
                  <a:pt x="2336" y="237"/>
                  <a:pt x="2336" y="223"/>
                </a:cubicBezTo>
                <a:cubicBezTo>
                  <a:pt x="2336" y="208"/>
                  <a:pt x="2323" y="196"/>
                  <a:pt x="2308" y="196"/>
                </a:cubicBezTo>
                <a:cubicBezTo>
                  <a:pt x="2301" y="196"/>
                  <a:pt x="2295" y="198"/>
                  <a:pt x="2290" y="202"/>
                </a:cubicBezTo>
                <a:cubicBezTo>
                  <a:pt x="2269" y="181"/>
                  <a:pt x="2269" y="181"/>
                  <a:pt x="2269" y="181"/>
                </a:cubicBezTo>
                <a:cubicBezTo>
                  <a:pt x="2271" y="179"/>
                  <a:pt x="2272" y="176"/>
                  <a:pt x="2272" y="172"/>
                </a:cubicBezTo>
                <a:cubicBezTo>
                  <a:pt x="2272" y="165"/>
                  <a:pt x="2266" y="159"/>
                  <a:pt x="2258" y="159"/>
                </a:cubicBezTo>
                <a:cubicBezTo>
                  <a:pt x="2250" y="159"/>
                  <a:pt x="2244" y="165"/>
                  <a:pt x="2244" y="172"/>
                </a:cubicBezTo>
                <a:cubicBezTo>
                  <a:pt x="2244" y="173"/>
                  <a:pt x="2244" y="174"/>
                  <a:pt x="2245" y="175"/>
                </a:cubicBezTo>
                <a:cubicBezTo>
                  <a:pt x="2207" y="186"/>
                  <a:pt x="2207" y="186"/>
                  <a:pt x="2207" y="186"/>
                </a:cubicBezTo>
                <a:cubicBezTo>
                  <a:pt x="2203" y="174"/>
                  <a:pt x="2193" y="166"/>
                  <a:pt x="2180" y="166"/>
                </a:cubicBezTo>
                <a:cubicBezTo>
                  <a:pt x="2169" y="166"/>
                  <a:pt x="2160" y="172"/>
                  <a:pt x="2155" y="182"/>
                </a:cubicBezTo>
                <a:cubicBezTo>
                  <a:pt x="2108" y="170"/>
                  <a:pt x="2108" y="170"/>
                  <a:pt x="2108" y="170"/>
                </a:cubicBezTo>
                <a:cubicBezTo>
                  <a:pt x="2107" y="156"/>
                  <a:pt x="2095" y="145"/>
                  <a:pt x="2081" y="145"/>
                </a:cubicBezTo>
                <a:cubicBezTo>
                  <a:pt x="2069" y="145"/>
                  <a:pt x="2060" y="151"/>
                  <a:pt x="2055" y="161"/>
                </a:cubicBezTo>
                <a:cubicBezTo>
                  <a:pt x="1939" y="154"/>
                  <a:pt x="1939" y="154"/>
                  <a:pt x="1939" y="154"/>
                </a:cubicBezTo>
                <a:cubicBezTo>
                  <a:pt x="1939" y="147"/>
                  <a:pt x="1933" y="142"/>
                  <a:pt x="1926" y="142"/>
                </a:cubicBezTo>
                <a:cubicBezTo>
                  <a:pt x="1918" y="142"/>
                  <a:pt x="1912" y="147"/>
                  <a:pt x="1912" y="155"/>
                </a:cubicBezTo>
                <a:cubicBezTo>
                  <a:pt x="1881" y="155"/>
                  <a:pt x="1881" y="155"/>
                  <a:pt x="1881" y="155"/>
                </a:cubicBezTo>
                <a:cubicBezTo>
                  <a:pt x="1881" y="140"/>
                  <a:pt x="1868" y="128"/>
                  <a:pt x="1853" y="128"/>
                </a:cubicBezTo>
                <a:cubicBezTo>
                  <a:pt x="1838" y="128"/>
                  <a:pt x="1826" y="140"/>
                  <a:pt x="1826" y="156"/>
                </a:cubicBezTo>
                <a:cubicBezTo>
                  <a:pt x="1826" y="160"/>
                  <a:pt x="1827" y="164"/>
                  <a:pt x="1828" y="167"/>
                </a:cubicBezTo>
                <a:cubicBezTo>
                  <a:pt x="1768" y="198"/>
                  <a:pt x="1768" y="198"/>
                  <a:pt x="1768" y="198"/>
                </a:cubicBezTo>
                <a:cubicBezTo>
                  <a:pt x="1765" y="187"/>
                  <a:pt x="1754" y="179"/>
                  <a:pt x="1742" y="179"/>
                </a:cubicBezTo>
                <a:cubicBezTo>
                  <a:pt x="1730" y="179"/>
                  <a:pt x="1720" y="186"/>
                  <a:pt x="1716" y="197"/>
                </a:cubicBezTo>
                <a:cubicBezTo>
                  <a:pt x="1665" y="176"/>
                  <a:pt x="1665" y="176"/>
                  <a:pt x="1665" y="176"/>
                </a:cubicBezTo>
                <a:cubicBezTo>
                  <a:pt x="1667" y="172"/>
                  <a:pt x="1668" y="167"/>
                  <a:pt x="1668" y="162"/>
                </a:cubicBezTo>
                <a:cubicBezTo>
                  <a:pt x="1668" y="146"/>
                  <a:pt x="1655" y="132"/>
                  <a:pt x="1638" y="132"/>
                </a:cubicBezTo>
                <a:cubicBezTo>
                  <a:pt x="1628" y="132"/>
                  <a:pt x="1620" y="137"/>
                  <a:pt x="1614" y="144"/>
                </a:cubicBezTo>
                <a:cubicBezTo>
                  <a:pt x="1591" y="131"/>
                  <a:pt x="1591" y="131"/>
                  <a:pt x="1591" y="131"/>
                </a:cubicBezTo>
                <a:cubicBezTo>
                  <a:pt x="1592" y="129"/>
                  <a:pt x="1593" y="127"/>
                  <a:pt x="1593" y="125"/>
                </a:cubicBezTo>
                <a:cubicBezTo>
                  <a:pt x="1593" y="117"/>
                  <a:pt x="1587" y="111"/>
                  <a:pt x="1579" y="111"/>
                </a:cubicBezTo>
                <a:cubicBezTo>
                  <a:pt x="1571" y="111"/>
                  <a:pt x="1565" y="117"/>
                  <a:pt x="1565" y="125"/>
                </a:cubicBezTo>
                <a:cubicBezTo>
                  <a:pt x="1565" y="128"/>
                  <a:pt x="1566" y="131"/>
                  <a:pt x="1568" y="134"/>
                </a:cubicBezTo>
                <a:cubicBezTo>
                  <a:pt x="1554" y="146"/>
                  <a:pt x="1554" y="146"/>
                  <a:pt x="1554" y="146"/>
                </a:cubicBezTo>
                <a:cubicBezTo>
                  <a:pt x="1552" y="145"/>
                  <a:pt x="1548" y="145"/>
                  <a:pt x="1545" y="145"/>
                </a:cubicBezTo>
                <a:cubicBezTo>
                  <a:pt x="1539" y="145"/>
                  <a:pt x="1533" y="147"/>
                  <a:pt x="1528" y="151"/>
                </a:cubicBezTo>
                <a:cubicBezTo>
                  <a:pt x="1517" y="136"/>
                  <a:pt x="1517" y="136"/>
                  <a:pt x="1517" y="136"/>
                </a:cubicBezTo>
                <a:cubicBezTo>
                  <a:pt x="1520" y="133"/>
                  <a:pt x="1522" y="129"/>
                  <a:pt x="1522" y="125"/>
                </a:cubicBezTo>
                <a:cubicBezTo>
                  <a:pt x="1522" y="117"/>
                  <a:pt x="1515" y="111"/>
                  <a:pt x="1508" y="111"/>
                </a:cubicBezTo>
                <a:cubicBezTo>
                  <a:pt x="1501" y="111"/>
                  <a:pt x="1495" y="116"/>
                  <a:pt x="1494" y="123"/>
                </a:cubicBezTo>
                <a:cubicBezTo>
                  <a:pt x="1395" y="115"/>
                  <a:pt x="1395" y="115"/>
                  <a:pt x="1395" y="115"/>
                </a:cubicBezTo>
                <a:cubicBezTo>
                  <a:pt x="1395" y="114"/>
                  <a:pt x="1395" y="114"/>
                  <a:pt x="1395" y="113"/>
                </a:cubicBezTo>
                <a:cubicBezTo>
                  <a:pt x="1395" y="98"/>
                  <a:pt x="1382" y="86"/>
                  <a:pt x="1367" y="86"/>
                </a:cubicBezTo>
                <a:cubicBezTo>
                  <a:pt x="1353" y="86"/>
                  <a:pt x="1342" y="96"/>
                  <a:pt x="1340" y="109"/>
                </a:cubicBezTo>
                <a:cubicBezTo>
                  <a:pt x="1285" y="103"/>
                  <a:pt x="1285" y="103"/>
                  <a:pt x="1285" y="103"/>
                </a:cubicBezTo>
                <a:cubicBezTo>
                  <a:pt x="1285" y="102"/>
                  <a:pt x="1285" y="102"/>
                  <a:pt x="1285" y="102"/>
                </a:cubicBezTo>
                <a:cubicBezTo>
                  <a:pt x="1285" y="94"/>
                  <a:pt x="1278" y="88"/>
                  <a:pt x="1271" y="88"/>
                </a:cubicBezTo>
                <a:cubicBezTo>
                  <a:pt x="1263" y="88"/>
                  <a:pt x="1257" y="94"/>
                  <a:pt x="1257" y="102"/>
                </a:cubicBezTo>
                <a:cubicBezTo>
                  <a:pt x="1257" y="103"/>
                  <a:pt x="1257" y="105"/>
                  <a:pt x="1257" y="106"/>
                </a:cubicBezTo>
                <a:cubicBezTo>
                  <a:pt x="1159" y="142"/>
                  <a:pt x="1159" y="142"/>
                  <a:pt x="1159" y="142"/>
                </a:cubicBezTo>
                <a:cubicBezTo>
                  <a:pt x="1155" y="132"/>
                  <a:pt x="1145" y="125"/>
                  <a:pt x="1133" y="125"/>
                </a:cubicBezTo>
                <a:cubicBezTo>
                  <a:pt x="1118" y="125"/>
                  <a:pt x="1105" y="137"/>
                  <a:pt x="1105" y="153"/>
                </a:cubicBezTo>
                <a:cubicBezTo>
                  <a:pt x="1105" y="153"/>
                  <a:pt x="1105" y="153"/>
                  <a:pt x="1105" y="153"/>
                </a:cubicBezTo>
                <a:cubicBezTo>
                  <a:pt x="973" y="152"/>
                  <a:pt x="973" y="152"/>
                  <a:pt x="973" y="152"/>
                </a:cubicBezTo>
                <a:cubicBezTo>
                  <a:pt x="973" y="143"/>
                  <a:pt x="966" y="137"/>
                  <a:pt x="958" y="137"/>
                </a:cubicBezTo>
                <a:cubicBezTo>
                  <a:pt x="954" y="137"/>
                  <a:pt x="951" y="138"/>
                  <a:pt x="949" y="139"/>
                </a:cubicBezTo>
                <a:cubicBezTo>
                  <a:pt x="907" y="93"/>
                  <a:pt x="907" y="93"/>
                  <a:pt x="907" y="93"/>
                </a:cubicBezTo>
                <a:cubicBezTo>
                  <a:pt x="907" y="92"/>
                  <a:pt x="908" y="91"/>
                  <a:pt x="908" y="89"/>
                </a:cubicBezTo>
                <a:cubicBezTo>
                  <a:pt x="908" y="82"/>
                  <a:pt x="901" y="76"/>
                  <a:pt x="894" y="76"/>
                </a:cubicBezTo>
                <a:cubicBezTo>
                  <a:pt x="886" y="76"/>
                  <a:pt x="880" y="82"/>
                  <a:pt x="880" y="89"/>
                </a:cubicBezTo>
                <a:cubicBezTo>
                  <a:pt x="880" y="94"/>
                  <a:pt x="882" y="99"/>
                  <a:pt x="886" y="101"/>
                </a:cubicBezTo>
                <a:cubicBezTo>
                  <a:pt x="818" y="190"/>
                  <a:pt x="818" y="190"/>
                  <a:pt x="818" y="190"/>
                </a:cubicBezTo>
                <a:cubicBezTo>
                  <a:pt x="814" y="186"/>
                  <a:pt x="808" y="184"/>
                  <a:pt x="802" y="184"/>
                </a:cubicBezTo>
                <a:cubicBezTo>
                  <a:pt x="789" y="184"/>
                  <a:pt x="779" y="193"/>
                  <a:pt x="775" y="205"/>
                </a:cubicBezTo>
                <a:cubicBezTo>
                  <a:pt x="685" y="188"/>
                  <a:pt x="685" y="188"/>
                  <a:pt x="685" y="188"/>
                </a:cubicBezTo>
                <a:cubicBezTo>
                  <a:pt x="686" y="186"/>
                  <a:pt x="686" y="185"/>
                  <a:pt x="686" y="183"/>
                </a:cubicBezTo>
                <a:cubicBezTo>
                  <a:pt x="686" y="168"/>
                  <a:pt x="673" y="155"/>
                  <a:pt x="658" y="155"/>
                </a:cubicBezTo>
                <a:cubicBezTo>
                  <a:pt x="643" y="155"/>
                  <a:pt x="632" y="167"/>
                  <a:pt x="630" y="181"/>
                </a:cubicBezTo>
                <a:cubicBezTo>
                  <a:pt x="533" y="176"/>
                  <a:pt x="533" y="176"/>
                  <a:pt x="533" y="176"/>
                </a:cubicBezTo>
                <a:cubicBezTo>
                  <a:pt x="533" y="175"/>
                  <a:pt x="533" y="174"/>
                  <a:pt x="533" y="172"/>
                </a:cubicBezTo>
                <a:cubicBezTo>
                  <a:pt x="533" y="158"/>
                  <a:pt x="522" y="146"/>
                  <a:pt x="507" y="145"/>
                </a:cubicBezTo>
                <a:cubicBezTo>
                  <a:pt x="509" y="60"/>
                  <a:pt x="509" y="60"/>
                  <a:pt x="509" y="60"/>
                </a:cubicBezTo>
                <a:cubicBezTo>
                  <a:pt x="518" y="60"/>
                  <a:pt x="525" y="53"/>
                  <a:pt x="525" y="44"/>
                </a:cubicBezTo>
                <a:cubicBezTo>
                  <a:pt x="525" y="41"/>
                  <a:pt x="524" y="39"/>
                  <a:pt x="523" y="37"/>
                </a:cubicBezTo>
                <a:cubicBezTo>
                  <a:pt x="528" y="34"/>
                  <a:pt x="528" y="34"/>
                  <a:pt x="528" y="34"/>
                </a:cubicBezTo>
                <a:cubicBezTo>
                  <a:pt x="532" y="40"/>
                  <a:pt x="539" y="44"/>
                  <a:pt x="546" y="44"/>
                </a:cubicBezTo>
                <a:cubicBezTo>
                  <a:pt x="559" y="44"/>
                  <a:pt x="569" y="34"/>
                  <a:pt x="569" y="22"/>
                </a:cubicBezTo>
                <a:cubicBezTo>
                  <a:pt x="569" y="10"/>
                  <a:pt x="559" y="0"/>
                  <a:pt x="546" y="0"/>
                </a:cubicBezTo>
                <a:cubicBezTo>
                  <a:pt x="534" y="0"/>
                  <a:pt x="524" y="10"/>
                  <a:pt x="524" y="22"/>
                </a:cubicBezTo>
                <a:cubicBezTo>
                  <a:pt x="524" y="26"/>
                  <a:pt x="525" y="29"/>
                  <a:pt x="527" y="32"/>
                </a:cubicBezTo>
                <a:cubicBezTo>
                  <a:pt x="522" y="35"/>
                  <a:pt x="522" y="35"/>
                  <a:pt x="522" y="35"/>
                </a:cubicBezTo>
                <a:cubicBezTo>
                  <a:pt x="519" y="31"/>
                  <a:pt x="514" y="28"/>
                  <a:pt x="509" y="28"/>
                </a:cubicBezTo>
                <a:cubicBezTo>
                  <a:pt x="500" y="28"/>
                  <a:pt x="493" y="35"/>
                  <a:pt x="493" y="44"/>
                </a:cubicBezTo>
                <a:cubicBezTo>
                  <a:pt x="493" y="52"/>
                  <a:pt x="499" y="59"/>
                  <a:pt x="507" y="60"/>
                </a:cubicBezTo>
                <a:cubicBezTo>
                  <a:pt x="505" y="145"/>
                  <a:pt x="505" y="145"/>
                  <a:pt x="505" y="145"/>
                </a:cubicBezTo>
                <a:cubicBezTo>
                  <a:pt x="490" y="145"/>
                  <a:pt x="478" y="157"/>
                  <a:pt x="478" y="172"/>
                </a:cubicBezTo>
                <a:cubicBezTo>
                  <a:pt x="478" y="181"/>
                  <a:pt x="482" y="189"/>
                  <a:pt x="488" y="194"/>
                </a:cubicBezTo>
                <a:cubicBezTo>
                  <a:pt x="461" y="225"/>
                  <a:pt x="461" y="225"/>
                  <a:pt x="461" y="225"/>
                </a:cubicBezTo>
                <a:cubicBezTo>
                  <a:pt x="457" y="221"/>
                  <a:pt x="451" y="218"/>
                  <a:pt x="444" y="218"/>
                </a:cubicBezTo>
                <a:cubicBezTo>
                  <a:pt x="429" y="218"/>
                  <a:pt x="417" y="231"/>
                  <a:pt x="417" y="246"/>
                </a:cubicBezTo>
                <a:cubicBezTo>
                  <a:pt x="417" y="247"/>
                  <a:pt x="417" y="248"/>
                  <a:pt x="417" y="249"/>
                </a:cubicBezTo>
                <a:cubicBezTo>
                  <a:pt x="392" y="253"/>
                  <a:pt x="392" y="253"/>
                  <a:pt x="392" y="253"/>
                </a:cubicBezTo>
                <a:cubicBezTo>
                  <a:pt x="389" y="242"/>
                  <a:pt x="379" y="233"/>
                  <a:pt x="367" y="233"/>
                </a:cubicBezTo>
                <a:cubicBezTo>
                  <a:pt x="353" y="233"/>
                  <a:pt x="341" y="244"/>
                  <a:pt x="341" y="258"/>
                </a:cubicBezTo>
                <a:cubicBezTo>
                  <a:pt x="341" y="272"/>
                  <a:pt x="353" y="284"/>
                  <a:pt x="367" y="284"/>
                </a:cubicBezTo>
                <a:cubicBezTo>
                  <a:pt x="372" y="284"/>
                  <a:pt x="377" y="282"/>
                  <a:pt x="381" y="279"/>
                </a:cubicBezTo>
                <a:cubicBezTo>
                  <a:pt x="425" y="335"/>
                  <a:pt x="425" y="335"/>
                  <a:pt x="425" y="335"/>
                </a:cubicBezTo>
                <a:cubicBezTo>
                  <a:pt x="416" y="340"/>
                  <a:pt x="410" y="349"/>
                  <a:pt x="410" y="360"/>
                </a:cubicBezTo>
                <a:cubicBezTo>
                  <a:pt x="410" y="372"/>
                  <a:pt x="418" y="383"/>
                  <a:pt x="429" y="386"/>
                </a:cubicBezTo>
                <a:cubicBezTo>
                  <a:pt x="390" y="483"/>
                  <a:pt x="390" y="483"/>
                  <a:pt x="390" y="483"/>
                </a:cubicBezTo>
                <a:cubicBezTo>
                  <a:pt x="387" y="482"/>
                  <a:pt x="384" y="482"/>
                  <a:pt x="380" y="482"/>
                </a:cubicBezTo>
                <a:cubicBezTo>
                  <a:pt x="378" y="482"/>
                  <a:pt x="375" y="482"/>
                  <a:pt x="372" y="483"/>
                </a:cubicBezTo>
                <a:cubicBezTo>
                  <a:pt x="360" y="446"/>
                  <a:pt x="360" y="446"/>
                  <a:pt x="360" y="446"/>
                </a:cubicBezTo>
                <a:cubicBezTo>
                  <a:pt x="369" y="443"/>
                  <a:pt x="375" y="435"/>
                  <a:pt x="375" y="425"/>
                </a:cubicBezTo>
                <a:cubicBezTo>
                  <a:pt x="375" y="413"/>
                  <a:pt x="365" y="403"/>
                  <a:pt x="352" y="403"/>
                </a:cubicBezTo>
                <a:cubicBezTo>
                  <a:pt x="340" y="403"/>
                  <a:pt x="330" y="413"/>
                  <a:pt x="330" y="425"/>
                </a:cubicBezTo>
                <a:cubicBezTo>
                  <a:pt x="330" y="429"/>
                  <a:pt x="331" y="433"/>
                  <a:pt x="333" y="436"/>
                </a:cubicBezTo>
                <a:cubicBezTo>
                  <a:pt x="264" y="480"/>
                  <a:pt x="264" y="480"/>
                  <a:pt x="264" y="480"/>
                </a:cubicBezTo>
                <a:cubicBezTo>
                  <a:pt x="260" y="474"/>
                  <a:pt x="253" y="470"/>
                  <a:pt x="245" y="470"/>
                </a:cubicBezTo>
                <a:cubicBezTo>
                  <a:pt x="233" y="470"/>
                  <a:pt x="223" y="480"/>
                  <a:pt x="223" y="492"/>
                </a:cubicBezTo>
                <a:cubicBezTo>
                  <a:pt x="223" y="499"/>
                  <a:pt x="226" y="505"/>
                  <a:pt x="231" y="509"/>
                </a:cubicBezTo>
                <a:cubicBezTo>
                  <a:pt x="175" y="578"/>
                  <a:pt x="175" y="578"/>
                  <a:pt x="175" y="578"/>
                </a:cubicBezTo>
                <a:cubicBezTo>
                  <a:pt x="170" y="574"/>
                  <a:pt x="164" y="572"/>
                  <a:pt x="158" y="572"/>
                </a:cubicBezTo>
                <a:cubicBezTo>
                  <a:pt x="142" y="572"/>
                  <a:pt x="130" y="584"/>
                  <a:pt x="130" y="600"/>
                </a:cubicBezTo>
                <a:cubicBezTo>
                  <a:pt x="130" y="615"/>
                  <a:pt x="142" y="627"/>
                  <a:pt x="158" y="627"/>
                </a:cubicBezTo>
                <a:cubicBezTo>
                  <a:pt x="173" y="627"/>
                  <a:pt x="185" y="615"/>
                  <a:pt x="185" y="600"/>
                </a:cubicBezTo>
                <a:cubicBezTo>
                  <a:pt x="185" y="599"/>
                  <a:pt x="185" y="597"/>
                  <a:pt x="185" y="596"/>
                </a:cubicBezTo>
                <a:cubicBezTo>
                  <a:pt x="204" y="593"/>
                  <a:pt x="204" y="593"/>
                  <a:pt x="204" y="593"/>
                </a:cubicBezTo>
                <a:cubicBezTo>
                  <a:pt x="206" y="603"/>
                  <a:pt x="215" y="611"/>
                  <a:pt x="226" y="611"/>
                </a:cubicBezTo>
                <a:cubicBezTo>
                  <a:pt x="239" y="611"/>
                  <a:pt x="249" y="601"/>
                  <a:pt x="249" y="589"/>
                </a:cubicBezTo>
                <a:cubicBezTo>
                  <a:pt x="249" y="578"/>
                  <a:pt x="241" y="570"/>
                  <a:pt x="231" y="567"/>
                </a:cubicBezTo>
                <a:cubicBezTo>
                  <a:pt x="242" y="514"/>
                  <a:pt x="242" y="514"/>
                  <a:pt x="242" y="514"/>
                </a:cubicBezTo>
                <a:cubicBezTo>
                  <a:pt x="243" y="514"/>
                  <a:pt x="244" y="514"/>
                  <a:pt x="245" y="514"/>
                </a:cubicBezTo>
                <a:cubicBezTo>
                  <a:pt x="256" y="514"/>
                  <a:pt x="265" y="507"/>
                  <a:pt x="267" y="497"/>
                </a:cubicBezTo>
                <a:cubicBezTo>
                  <a:pt x="353" y="507"/>
                  <a:pt x="353" y="507"/>
                  <a:pt x="353" y="507"/>
                </a:cubicBezTo>
                <a:cubicBezTo>
                  <a:pt x="353" y="508"/>
                  <a:pt x="353" y="509"/>
                  <a:pt x="353" y="509"/>
                </a:cubicBezTo>
                <a:cubicBezTo>
                  <a:pt x="353" y="525"/>
                  <a:pt x="365" y="537"/>
                  <a:pt x="380" y="537"/>
                </a:cubicBezTo>
                <a:cubicBezTo>
                  <a:pt x="396" y="537"/>
                  <a:pt x="408" y="525"/>
                  <a:pt x="408" y="509"/>
                </a:cubicBezTo>
                <a:cubicBezTo>
                  <a:pt x="408" y="505"/>
                  <a:pt x="407" y="500"/>
                  <a:pt x="405" y="497"/>
                </a:cubicBezTo>
                <a:cubicBezTo>
                  <a:pt x="444" y="475"/>
                  <a:pt x="444" y="475"/>
                  <a:pt x="444" y="475"/>
                </a:cubicBezTo>
                <a:cubicBezTo>
                  <a:pt x="449" y="483"/>
                  <a:pt x="458" y="488"/>
                  <a:pt x="468" y="488"/>
                </a:cubicBezTo>
                <a:cubicBezTo>
                  <a:pt x="484" y="488"/>
                  <a:pt x="496" y="476"/>
                  <a:pt x="496" y="461"/>
                </a:cubicBezTo>
                <a:cubicBezTo>
                  <a:pt x="496" y="445"/>
                  <a:pt x="484" y="433"/>
                  <a:pt x="468" y="433"/>
                </a:cubicBezTo>
                <a:cubicBezTo>
                  <a:pt x="466" y="433"/>
                  <a:pt x="464" y="433"/>
                  <a:pt x="462" y="434"/>
                </a:cubicBezTo>
                <a:cubicBezTo>
                  <a:pt x="450" y="384"/>
                  <a:pt x="450" y="384"/>
                  <a:pt x="450" y="384"/>
                </a:cubicBezTo>
                <a:cubicBezTo>
                  <a:pt x="459" y="380"/>
                  <a:pt x="465" y="371"/>
                  <a:pt x="465" y="360"/>
                </a:cubicBezTo>
                <a:cubicBezTo>
                  <a:pt x="465" y="359"/>
                  <a:pt x="465" y="357"/>
                  <a:pt x="465" y="356"/>
                </a:cubicBezTo>
                <a:cubicBezTo>
                  <a:pt x="564" y="352"/>
                  <a:pt x="564" y="352"/>
                  <a:pt x="564" y="352"/>
                </a:cubicBezTo>
                <a:cubicBezTo>
                  <a:pt x="564" y="352"/>
                  <a:pt x="564" y="352"/>
                  <a:pt x="564" y="352"/>
                </a:cubicBezTo>
                <a:cubicBezTo>
                  <a:pt x="564" y="364"/>
                  <a:pt x="571" y="374"/>
                  <a:pt x="582" y="378"/>
                </a:cubicBezTo>
                <a:cubicBezTo>
                  <a:pt x="523" y="531"/>
                  <a:pt x="523" y="531"/>
                  <a:pt x="523" y="531"/>
                </a:cubicBezTo>
                <a:cubicBezTo>
                  <a:pt x="522" y="531"/>
                  <a:pt x="520" y="530"/>
                  <a:pt x="518" y="530"/>
                </a:cubicBezTo>
                <a:cubicBezTo>
                  <a:pt x="510" y="530"/>
                  <a:pt x="502" y="538"/>
                  <a:pt x="502" y="546"/>
                </a:cubicBezTo>
                <a:cubicBezTo>
                  <a:pt x="502" y="555"/>
                  <a:pt x="510" y="562"/>
                  <a:pt x="518" y="562"/>
                </a:cubicBezTo>
                <a:cubicBezTo>
                  <a:pt x="527" y="562"/>
                  <a:pt x="534" y="555"/>
                  <a:pt x="534" y="546"/>
                </a:cubicBezTo>
                <a:cubicBezTo>
                  <a:pt x="534" y="546"/>
                  <a:pt x="534" y="546"/>
                  <a:pt x="534" y="546"/>
                </a:cubicBezTo>
                <a:cubicBezTo>
                  <a:pt x="586" y="542"/>
                  <a:pt x="586" y="542"/>
                  <a:pt x="586" y="542"/>
                </a:cubicBezTo>
                <a:cubicBezTo>
                  <a:pt x="588" y="555"/>
                  <a:pt x="600" y="565"/>
                  <a:pt x="613" y="565"/>
                </a:cubicBezTo>
                <a:cubicBezTo>
                  <a:pt x="629" y="565"/>
                  <a:pt x="641" y="553"/>
                  <a:pt x="641" y="538"/>
                </a:cubicBezTo>
                <a:cubicBezTo>
                  <a:pt x="641" y="525"/>
                  <a:pt x="632" y="514"/>
                  <a:pt x="621" y="511"/>
                </a:cubicBezTo>
                <a:cubicBezTo>
                  <a:pt x="628" y="460"/>
                  <a:pt x="628" y="460"/>
                  <a:pt x="628" y="460"/>
                </a:cubicBezTo>
                <a:cubicBezTo>
                  <a:pt x="628" y="460"/>
                  <a:pt x="629" y="460"/>
                  <a:pt x="630" y="460"/>
                </a:cubicBezTo>
                <a:cubicBezTo>
                  <a:pt x="639" y="460"/>
                  <a:pt x="646" y="454"/>
                  <a:pt x="648" y="445"/>
                </a:cubicBezTo>
                <a:cubicBezTo>
                  <a:pt x="724" y="476"/>
                  <a:pt x="724" y="476"/>
                  <a:pt x="724" y="476"/>
                </a:cubicBezTo>
                <a:cubicBezTo>
                  <a:pt x="723" y="477"/>
                  <a:pt x="723" y="479"/>
                  <a:pt x="723" y="480"/>
                </a:cubicBezTo>
                <a:cubicBezTo>
                  <a:pt x="723" y="488"/>
                  <a:pt x="729" y="494"/>
                  <a:pt x="737" y="494"/>
                </a:cubicBezTo>
                <a:cubicBezTo>
                  <a:pt x="744" y="494"/>
                  <a:pt x="750" y="488"/>
                  <a:pt x="751" y="481"/>
                </a:cubicBezTo>
                <a:cubicBezTo>
                  <a:pt x="886" y="475"/>
                  <a:pt x="886" y="475"/>
                  <a:pt x="886" y="475"/>
                </a:cubicBezTo>
                <a:cubicBezTo>
                  <a:pt x="886" y="480"/>
                  <a:pt x="888" y="485"/>
                  <a:pt x="891" y="489"/>
                </a:cubicBezTo>
                <a:cubicBezTo>
                  <a:pt x="753" y="594"/>
                  <a:pt x="753" y="594"/>
                  <a:pt x="753" y="594"/>
                </a:cubicBezTo>
                <a:cubicBezTo>
                  <a:pt x="748" y="588"/>
                  <a:pt x="740" y="584"/>
                  <a:pt x="731" y="584"/>
                </a:cubicBezTo>
                <a:cubicBezTo>
                  <a:pt x="716" y="584"/>
                  <a:pt x="704" y="597"/>
                  <a:pt x="704" y="612"/>
                </a:cubicBezTo>
                <a:cubicBezTo>
                  <a:pt x="704" y="627"/>
                  <a:pt x="716" y="640"/>
                  <a:pt x="731" y="640"/>
                </a:cubicBezTo>
                <a:cubicBezTo>
                  <a:pt x="736" y="640"/>
                  <a:pt x="740" y="639"/>
                  <a:pt x="743" y="637"/>
                </a:cubicBezTo>
                <a:cubicBezTo>
                  <a:pt x="833" y="812"/>
                  <a:pt x="833" y="812"/>
                  <a:pt x="833" y="812"/>
                </a:cubicBezTo>
                <a:cubicBezTo>
                  <a:pt x="825" y="817"/>
                  <a:pt x="820" y="824"/>
                  <a:pt x="819" y="833"/>
                </a:cubicBezTo>
                <a:cubicBezTo>
                  <a:pt x="705" y="818"/>
                  <a:pt x="705" y="818"/>
                  <a:pt x="705" y="818"/>
                </a:cubicBezTo>
                <a:cubicBezTo>
                  <a:pt x="705" y="817"/>
                  <a:pt x="705" y="816"/>
                  <a:pt x="705" y="815"/>
                </a:cubicBezTo>
                <a:cubicBezTo>
                  <a:pt x="705" y="800"/>
                  <a:pt x="693" y="787"/>
                  <a:pt x="677" y="787"/>
                </a:cubicBezTo>
                <a:cubicBezTo>
                  <a:pt x="662" y="787"/>
                  <a:pt x="650" y="800"/>
                  <a:pt x="650" y="815"/>
                </a:cubicBezTo>
                <a:cubicBezTo>
                  <a:pt x="650" y="817"/>
                  <a:pt x="650" y="819"/>
                  <a:pt x="650" y="822"/>
                </a:cubicBezTo>
                <a:cubicBezTo>
                  <a:pt x="536" y="854"/>
                  <a:pt x="536" y="854"/>
                  <a:pt x="536" y="854"/>
                </a:cubicBezTo>
                <a:cubicBezTo>
                  <a:pt x="532" y="843"/>
                  <a:pt x="522" y="835"/>
                  <a:pt x="510" y="835"/>
                </a:cubicBezTo>
                <a:cubicBezTo>
                  <a:pt x="503" y="835"/>
                  <a:pt x="497" y="837"/>
                  <a:pt x="492" y="841"/>
                </a:cubicBezTo>
                <a:cubicBezTo>
                  <a:pt x="445" y="787"/>
                  <a:pt x="445" y="787"/>
                  <a:pt x="445" y="787"/>
                </a:cubicBezTo>
                <a:cubicBezTo>
                  <a:pt x="449" y="783"/>
                  <a:pt x="453" y="777"/>
                  <a:pt x="453" y="770"/>
                </a:cubicBezTo>
                <a:cubicBezTo>
                  <a:pt x="535" y="764"/>
                  <a:pt x="535" y="764"/>
                  <a:pt x="535" y="764"/>
                </a:cubicBezTo>
                <a:cubicBezTo>
                  <a:pt x="535" y="764"/>
                  <a:pt x="535" y="764"/>
                  <a:pt x="535" y="764"/>
                </a:cubicBezTo>
                <a:cubicBezTo>
                  <a:pt x="535" y="780"/>
                  <a:pt x="548" y="793"/>
                  <a:pt x="564" y="793"/>
                </a:cubicBezTo>
                <a:cubicBezTo>
                  <a:pt x="579" y="793"/>
                  <a:pt x="592" y="780"/>
                  <a:pt x="592" y="764"/>
                </a:cubicBezTo>
                <a:cubicBezTo>
                  <a:pt x="592" y="748"/>
                  <a:pt x="579" y="736"/>
                  <a:pt x="564" y="736"/>
                </a:cubicBezTo>
                <a:cubicBezTo>
                  <a:pt x="548" y="736"/>
                  <a:pt x="536" y="747"/>
                  <a:pt x="535" y="762"/>
                </a:cubicBezTo>
                <a:cubicBezTo>
                  <a:pt x="454" y="769"/>
                  <a:pt x="454" y="769"/>
                  <a:pt x="454" y="769"/>
                </a:cubicBezTo>
                <a:cubicBezTo>
                  <a:pt x="454" y="768"/>
                  <a:pt x="454" y="767"/>
                  <a:pt x="454" y="767"/>
                </a:cubicBezTo>
                <a:cubicBezTo>
                  <a:pt x="454" y="751"/>
                  <a:pt x="441" y="738"/>
                  <a:pt x="425" y="738"/>
                </a:cubicBezTo>
                <a:cubicBezTo>
                  <a:pt x="411" y="738"/>
                  <a:pt x="399" y="749"/>
                  <a:pt x="397" y="763"/>
                </a:cubicBezTo>
                <a:cubicBezTo>
                  <a:pt x="343" y="757"/>
                  <a:pt x="343" y="757"/>
                  <a:pt x="343" y="757"/>
                </a:cubicBezTo>
                <a:cubicBezTo>
                  <a:pt x="343" y="756"/>
                  <a:pt x="343" y="755"/>
                  <a:pt x="343" y="754"/>
                </a:cubicBezTo>
                <a:cubicBezTo>
                  <a:pt x="343" y="738"/>
                  <a:pt x="330" y="724"/>
                  <a:pt x="313" y="724"/>
                </a:cubicBezTo>
                <a:cubicBezTo>
                  <a:pt x="298" y="724"/>
                  <a:pt x="285" y="736"/>
                  <a:pt x="283" y="751"/>
                </a:cubicBezTo>
                <a:cubicBezTo>
                  <a:pt x="207" y="745"/>
                  <a:pt x="207" y="745"/>
                  <a:pt x="207" y="745"/>
                </a:cubicBezTo>
                <a:cubicBezTo>
                  <a:pt x="205" y="731"/>
                  <a:pt x="194" y="720"/>
                  <a:pt x="179" y="720"/>
                </a:cubicBezTo>
                <a:cubicBezTo>
                  <a:pt x="164" y="720"/>
                  <a:pt x="152" y="733"/>
                  <a:pt x="152" y="748"/>
                </a:cubicBezTo>
                <a:cubicBezTo>
                  <a:pt x="152" y="751"/>
                  <a:pt x="152" y="755"/>
                  <a:pt x="154" y="758"/>
                </a:cubicBezTo>
                <a:cubicBezTo>
                  <a:pt x="81" y="810"/>
                  <a:pt x="81" y="810"/>
                  <a:pt x="81" y="810"/>
                </a:cubicBezTo>
                <a:cubicBezTo>
                  <a:pt x="76" y="803"/>
                  <a:pt x="67" y="798"/>
                  <a:pt x="58" y="798"/>
                </a:cubicBezTo>
                <a:cubicBezTo>
                  <a:pt x="42" y="798"/>
                  <a:pt x="29" y="811"/>
                  <a:pt x="29" y="827"/>
                </a:cubicBezTo>
                <a:cubicBezTo>
                  <a:pt x="29" y="838"/>
                  <a:pt x="35" y="847"/>
                  <a:pt x="44" y="852"/>
                </a:cubicBezTo>
                <a:cubicBezTo>
                  <a:pt x="28" y="896"/>
                  <a:pt x="28" y="896"/>
                  <a:pt x="28" y="896"/>
                </a:cubicBezTo>
                <a:cubicBezTo>
                  <a:pt x="27" y="896"/>
                  <a:pt x="25" y="896"/>
                  <a:pt x="23" y="896"/>
                </a:cubicBezTo>
                <a:cubicBezTo>
                  <a:pt x="10" y="896"/>
                  <a:pt x="0" y="906"/>
                  <a:pt x="0" y="918"/>
                </a:cubicBezTo>
                <a:cubicBezTo>
                  <a:pt x="0" y="929"/>
                  <a:pt x="8" y="937"/>
                  <a:pt x="18" y="940"/>
                </a:cubicBezTo>
                <a:cubicBezTo>
                  <a:pt x="16" y="953"/>
                  <a:pt x="16" y="953"/>
                  <a:pt x="16" y="953"/>
                </a:cubicBezTo>
                <a:cubicBezTo>
                  <a:pt x="15" y="953"/>
                  <a:pt x="15" y="953"/>
                  <a:pt x="14" y="953"/>
                </a:cubicBezTo>
                <a:cubicBezTo>
                  <a:pt x="7" y="953"/>
                  <a:pt x="2" y="959"/>
                  <a:pt x="2" y="966"/>
                </a:cubicBezTo>
                <a:cubicBezTo>
                  <a:pt x="2" y="973"/>
                  <a:pt x="7" y="978"/>
                  <a:pt x="14" y="978"/>
                </a:cubicBezTo>
                <a:cubicBezTo>
                  <a:pt x="15" y="978"/>
                  <a:pt x="17" y="978"/>
                  <a:pt x="18" y="978"/>
                </a:cubicBezTo>
                <a:cubicBezTo>
                  <a:pt x="29" y="1010"/>
                  <a:pt x="29" y="1010"/>
                  <a:pt x="29" y="1010"/>
                </a:cubicBezTo>
                <a:cubicBezTo>
                  <a:pt x="18" y="1014"/>
                  <a:pt x="11" y="1024"/>
                  <a:pt x="11" y="1036"/>
                </a:cubicBezTo>
                <a:cubicBezTo>
                  <a:pt x="11" y="1051"/>
                  <a:pt x="23" y="1064"/>
                  <a:pt x="39" y="1064"/>
                </a:cubicBezTo>
                <a:cubicBezTo>
                  <a:pt x="44" y="1064"/>
                  <a:pt x="48" y="1063"/>
                  <a:pt x="52" y="1060"/>
                </a:cubicBezTo>
                <a:cubicBezTo>
                  <a:pt x="77" y="1102"/>
                  <a:pt x="77" y="1102"/>
                  <a:pt x="77" y="1102"/>
                </a:cubicBezTo>
                <a:cubicBezTo>
                  <a:pt x="69" y="1107"/>
                  <a:pt x="64" y="1115"/>
                  <a:pt x="64" y="1125"/>
                </a:cubicBezTo>
                <a:cubicBezTo>
                  <a:pt x="64" y="1140"/>
                  <a:pt x="77" y="1153"/>
                  <a:pt x="92" y="1153"/>
                </a:cubicBezTo>
                <a:cubicBezTo>
                  <a:pt x="106" y="1153"/>
                  <a:pt x="118" y="1142"/>
                  <a:pt x="120" y="1128"/>
                </a:cubicBezTo>
                <a:cubicBezTo>
                  <a:pt x="183" y="1133"/>
                  <a:pt x="183" y="1133"/>
                  <a:pt x="183" y="1133"/>
                </a:cubicBezTo>
                <a:cubicBezTo>
                  <a:pt x="183" y="1134"/>
                  <a:pt x="183" y="1134"/>
                  <a:pt x="183" y="1134"/>
                </a:cubicBezTo>
                <a:cubicBezTo>
                  <a:pt x="183" y="1150"/>
                  <a:pt x="196" y="1162"/>
                  <a:pt x="211" y="1162"/>
                </a:cubicBezTo>
                <a:cubicBezTo>
                  <a:pt x="226" y="1162"/>
                  <a:pt x="239" y="1150"/>
                  <a:pt x="239" y="1134"/>
                </a:cubicBezTo>
                <a:cubicBezTo>
                  <a:pt x="239" y="1131"/>
                  <a:pt x="238" y="1127"/>
                  <a:pt x="237" y="1124"/>
                </a:cubicBezTo>
                <a:cubicBezTo>
                  <a:pt x="298" y="1098"/>
                  <a:pt x="298" y="1098"/>
                  <a:pt x="298" y="1098"/>
                </a:cubicBezTo>
                <a:cubicBezTo>
                  <a:pt x="302" y="1107"/>
                  <a:pt x="312" y="1114"/>
                  <a:pt x="323" y="1114"/>
                </a:cubicBezTo>
                <a:cubicBezTo>
                  <a:pt x="338" y="1114"/>
                  <a:pt x="350" y="1102"/>
                  <a:pt x="350" y="1087"/>
                </a:cubicBezTo>
                <a:cubicBezTo>
                  <a:pt x="438" y="1088"/>
                  <a:pt x="438" y="1088"/>
                  <a:pt x="438" y="1088"/>
                </a:cubicBezTo>
                <a:cubicBezTo>
                  <a:pt x="439" y="1095"/>
                  <a:pt x="442" y="1102"/>
                  <a:pt x="447" y="1107"/>
                </a:cubicBezTo>
                <a:cubicBezTo>
                  <a:pt x="399" y="1196"/>
                  <a:pt x="399" y="1196"/>
                  <a:pt x="399" y="1196"/>
                </a:cubicBezTo>
                <a:cubicBezTo>
                  <a:pt x="397" y="1195"/>
                  <a:pt x="394" y="1194"/>
                  <a:pt x="391" y="1194"/>
                </a:cubicBezTo>
                <a:cubicBezTo>
                  <a:pt x="384" y="1194"/>
                  <a:pt x="378" y="1200"/>
                  <a:pt x="378" y="1208"/>
                </a:cubicBezTo>
                <a:cubicBezTo>
                  <a:pt x="378" y="1216"/>
                  <a:pt x="384" y="1222"/>
                  <a:pt x="391" y="1222"/>
                </a:cubicBezTo>
                <a:cubicBezTo>
                  <a:pt x="393" y="1222"/>
                  <a:pt x="395" y="1222"/>
                  <a:pt x="397" y="1221"/>
                </a:cubicBezTo>
                <a:cubicBezTo>
                  <a:pt x="429" y="1275"/>
                  <a:pt x="429" y="1275"/>
                  <a:pt x="429" y="1275"/>
                </a:cubicBezTo>
                <a:cubicBezTo>
                  <a:pt x="421" y="1280"/>
                  <a:pt x="416" y="1289"/>
                  <a:pt x="416" y="1299"/>
                </a:cubicBezTo>
                <a:cubicBezTo>
                  <a:pt x="416" y="1314"/>
                  <a:pt x="429" y="1326"/>
                  <a:pt x="444" y="1326"/>
                </a:cubicBezTo>
                <a:cubicBezTo>
                  <a:pt x="444" y="1326"/>
                  <a:pt x="445" y="1326"/>
                  <a:pt x="445" y="1326"/>
                </a:cubicBezTo>
                <a:cubicBezTo>
                  <a:pt x="451" y="1363"/>
                  <a:pt x="451" y="1363"/>
                  <a:pt x="451" y="1363"/>
                </a:cubicBezTo>
                <a:cubicBezTo>
                  <a:pt x="444" y="1365"/>
                  <a:pt x="439" y="1372"/>
                  <a:pt x="439" y="1381"/>
                </a:cubicBezTo>
                <a:cubicBezTo>
                  <a:pt x="439" y="1389"/>
                  <a:pt x="445" y="1397"/>
                  <a:pt x="453" y="1399"/>
                </a:cubicBezTo>
                <a:cubicBezTo>
                  <a:pt x="446" y="1494"/>
                  <a:pt x="446" y="1494"/>
                  <a:pt x="446" y="1494"/>
                </a:cubicBezTo>
                <a:cubicBezTo>
                  <a:pt x="439" y="1494"/>
                  <a:pt x="434" y="1500"/>
                  <a:pt x="434" y="1507"/>
                </a:cubicBezTo>
                <a:cubicBezTo>
                  <a:pt x="434" y="1514"/>
                  <a:pt x="439" y="1520"/>
                  <a:pt x="446" y="1520"/>
                </a:cubicBezTo>
                <a:cubicBezTo>
                  <a:pt x="447" y="1520"/>
                  <a:pt x="447" y="1520"/>
                  <a:pt x="447" y="1520"/>
                </a:cubicBezTo>
                <a:cubicBezTo>
                  <a:pt x="449" y="1531"/>
                  <a:pt x="449" y="1531"/>
                  <a:pt x="449" y="1531"/>
                </a:cubicBezTo>
                <a:cubicBezTo>
                  <a:pt x="438" y="1535"/>
                  <a:pt x="431" y="1545"/>
                  <a:pt x="431" y="1557"/>
                </a:cubicBezTo>
                <a:cubicBezTo>
                  <a:pt x="431" y="1572"/>
                  <a:pt x="443" y="1585"/>
                  <a:pt x="458" y="1585"/>
                </a:cubicBezTo>
                <a:cubicBezTo>
                  <a:pt x="468" y="1585"/>
                  <a:pt x="476" y="1580"/>
                  <a:pt x="481" y="1573"/>
                </a:cubicBezTo>
                <a:cubicBezTo>
                  <a:pt x="566" y="1611"/>
                  <a:pt x="566" y="1611"/>
                  <a:pt x="566" y="1611"/>
                </a:cubicBezTo>
                <a:cubicBezTo>
                  <a:pt x="565" y="1613"/>
                  <a:pt x="564" y="1616"/>
                  <a:pt x="564" y="1619"/>
                </a:cubicBezTo>
                <a:cubicBezTo>
                  <a:pt x="564" y="1620"/>
                  <a:pt x="564" y="1622"/>
                  <a:pt x="564" y="1623"/>
                </a:cubicBezTo>
                <a:cubicBezTo>
                  <a:pt x="526" y="1643"/>
                  <a:pt x="526" y="1643"/>
                  <a:pt x="526" y="1643"/>
                </a:cubicBezTo>
                <a:cubicBezTo>
                  <a:pt x="521" y="1637"/>
                  <a:pt x="513" y="1633"/>
                  <a:pt x="504" y="1633"/>
                </a:cubicBezTo>
                <a:cubicBezTo>
                  <a:pt x="489" y="1633"/>
                  <a:pt x="477" y="1645"/>
                  <a:pt x="477" y="1660"/>
                </a:cubicBezTo>
                <a:cubicBezTo>
                  <a:pt x="477" y="1676"/>
                  <a:pt x="489" y="1688"/>
                  <a:pt x="504" y="1688"/>
                </a:cubicBezTo>
                <a:cubicBezTo>
                  <a:pt x="505" y="1688"/>
                  <a:pt x="505" y="1688"/>
                  <a:pt x="505" y="1688"/>
                </a:cubicBezTo>
                <a:cubicBezTo>
                  <a:pt x="512" y="1829"/>
                  <a:pt x="512" y="1829"/>
                  <a:pt x="512" y="1829"/>
                </a:cubicBezTo>
                <a:cubicBezTo>
                  <a:pt x="504" y="1829"/>
                  <a:pt x="497" y="1836"/>
                  <a:pt x="497" y="1845"/>
                </a:cubicBezTo>
                <a:cubicBezTo>
                  <a:pt x="497" y="1853"/>
                  <a:pt x="504" y="1860"/>
                  <a:pt x="513" y="1860"/>
                </a:cubicBezTo>
                <a:cubicBezTo>
                  <a:pt x="522" y="1860"/>
                  <a:pt x="529" y="1853"/>
                  <a:pt x="529" y="1845"/>
                </a:cubicBezTo>
                <a:cubicBezTo>
                  <a:pt x="529" y="1840"/>
                  <a:pt x="527" y="1837"/>
                  <a:pt x="525" y="1834"/>
                </a:cubicBezTo>
                <a:cubicBezTo>
                  <a:pt x="562" y="1790"/>
                  <a:pt x="562" y="1790"/>
                  <a:pt x="562" y="1790"/>
                </a:cubicBezTo>
                <a:cubicBezTo>
                  <a:pt x="566" y="1794"/>
                  <a:pt x="572" y="1796"/>
                  <a:pt x="579" y="1796"/>
                </a:cubicBezTo>
                <a:cubicBezTo>
                  <a:pt x="594" y="1796"/>
                  <a:pt x="607" y="1783"/>
                  <a:pt x="607" y="1768"/>
                </a:cubicBezTo>
                <a:cubicBezTo>
                  <a:pt x="607" y="1766"/>
                  <a:pt x="606" y="1764"/>
                  <a:pt x="606" y="1762"/>
                </a:cubicBezTo>
                <a:cubicBezTo>
                  <a:pt x="662" y="1747"/>
                  <a:pt x="662" y="1747"/>
                  <a:pt x="662" y="1747"/>
                </a:cubicBezTo>
                <a:cubicBezTo>
                  <a:pt x="665" y="1758"/>
                  <a:pt x="676" y="1766"/>
                  <a:pt x="689" y="1766"/>
                </a:cubicBezTo>
                <a:cubicBezTo>
                  <a:pt x="704" y="1766"/>
                  <a:pt x="716" y="1754"/>
                  <a:pt x="716" y="1739"/>
                </a:cubicBezTo>
                <a:cubicBezTo>
                  <a:pt x="716" y="1726"/>
                  <a:pt x="708" y="1715"/>
                  <a:pt x="696" y="1712"/>
                </a:cubicBezTo>
                <a:cubicBezTo>
                  <a:pt x="715" y="1642"/>
                  <a:pt x="715" y="1642"/>
                  <a:pt x="715" y="1642"/>
                </a:cubicBezTo>
                <a:cubicBezTo>
                  <a:pt x="729" y="1641"/>
                  <a:pt x="741" y="1629"/>
                  <a:pt x="741" y="1615"/>
                </a:cubicBezTo>
                <a:cubicBezTo>
                  <a:pt x="741" y="1605"/>
                  <a:pt x="736" y="1597"/>
                  <a:pt x="729" y="1592"/>
                </a:cubicBezTo>
                <a:cubicBezTo>
                  <a:pt x="748" y="1520"/>
                  <a:pt x="748" y="1520"/>
                  <a:pt x="748" y="1520"/>
                </a:cubicBezTo>
                <a:cubicBezTo>
                  <a:pt x="750" y="1521"/>
                  <a:pt x="753" y="1521"/>
                  <a:pt x="755" y="1521"/>
                </a:cubicBezTo>
                <a:cubicBezTo>
                  <a:pt x="765" y="1521"/>
                  <a:pt x="773" y="1516"/>
                  <a:pt x="778" y="1509"/>
                </a:cubicBezTo>
                <a:cubicBezTo>
                  <a:pt x="829" y="1540"/>
                  <a:pt x="829" y="1540"/>
                  <a:pt x="829" y="1540"/>
                </a:cubicBezTo>
                <a:cubicBezTo>
                  <a:pt x="828" y="1542"/>
                  <a:pt x="827" y="1544"/>
                  <a:pt x="827" y="1546"/>
                </a:cubicBezTo>
                <a:cubicBezTo>
                  <a:pt x="827" y="1554"/>
                  <a:pt x="833" y="1560"/>
                  <a:pt x="841" y="1560"/>
                </a:cubicBezTo>
                <a:cubicBezTo>
                  <a:pt x="849" y="1560"/>
                  <a:pt x="855" y="1554"/>
                  <a:pt x="855" y="1546"/>
                </a:cubicBezTo>
                <a:cubicBezTo>
                  <a:pt x="855" y="1539"/>
                  <a:pt x="850" y="1533"/>
                  <a:pt x="843" y="1532"/>
                </a:cubicBezTo>
                <a:cubicBezTo>
                  <a:pt x="846" y="1462"/>
                  <a:pt x="846" y="1462"/>
                  <a:pt x="846" y="1462"/>
                </a:cubicBezTo>
                <a:cubicBezTo>
                  <a:pt x="853" y="1462"/>
                  <a:pt x="860" y="1456"/>
                  <a:pt x="860" y="1448"/>
                </a:cubicBezTo>
                <a:cubicBezTo>
                  <a:pt x="860" y="1440"/>
                  <a:pt x="853" y="1434"/>
                  <a:pt x="846" y="1434"/>
                </a:cubicBezTo>
                <a:cubicBezTo>
                  <a:pt x="841" y="1434"/>
                  <a:pt x="837" y="1436"/>
                  <a:pt x="834" y="1440"/>
                </a:cubicBezTo>
                <a:cubicBezTo>
                  <a:pt x="749" y="1387"/>
                  <a:pt x="749" y="1387"/>
                  <a:pt x="749" y="1387"/>
                </a:cubicBezTo>
                <a:cubicBezTo>
                  <a:pt x="750" y="1385"/>
                  <a:pt x="751" y="1383"/>
                  <a:pt x="751" y="1380"/>
                </a:cubicBezTo>
                <a:cubicBezTo>
                  <a:pt x="751" y="1378"/>
                  <a:pt x="750" y="1375"/>
                  <a:pt x="749" y="1373"/>
                </a:cubicBezTo>
                <a:cubicBezTo>
                  <a:pt x="820" y="1323"/>
                  <a:pt x="820" y="1323"/>
                  <a:pt x="820" y="1323"/>
                </a:cubicBezTo>
                <a:cubicBezTo>
                  <a:pt x="822" y="1326"/>
                  <a:pt x="826" y="1327"/>
                  <a:pt x="830" y="1327"/>
                </a:cubicBezTo>
                <a:cubicBezTo>
                  <a:pt x="837" y="1327"/>
                  <a:pt x="844" y="1321"/>
                  <a:pt x="844" y="1313"/>
                </a:cubicBezTo>
                <a:cubicBezTo>
                  <a:pt x="844" y="1309"/>
                  <a:pt x="842" y="1306"/>
                  <a:pt x="839" y="1303"/>
                </a:cubicBezTo>
                <a:cubicBezTo>
                  <a:pt x="866" y="1263"/>
                  <a:pt x="866" y="1263"/>
                  <a:pt x="866" y="1263"/>
                </a:cubicBezTo>
                <a:cubicBezTo>
                  <a:pt x="870" y="1266"/>
                  <a:pt x="875" y="1267"/>
                  <a:pt x="881" y="1267"/>
                </a:cubicBezTo>
                <a:cubicBezTo>
                  <a:pt x="897" y="1267"/>
                  <a:pt x="910" y="1255"/>
                  <a:pt x="910" y="1239"/>
                </a:cubicBezTo>
                <a:cubicBezTo>
                  <a:pt x="910" y="1230"/>
                  <a:pt x="906" y="1222"/>
                  <a:pt x="900" y="1217"/>
                </a:cubicBezTo>
                <a:cubicBezTo>
                  <a:pt x="934" y="1172"/>
                  <a:pt x="934" y="1172"/>
                  <a:pt x="934" y="1172"/>
                </a:cubicBezTo>
                <a:cubicBezTo>
                  <a:pt x="939" y="1174"/>
                  <a:pt x="943" y="1176"/>
                  <a:pt x="948" y="1176"/>
                </a:cubicBezTo>
                <a:cubicBezTo>
                  <a:pt x="964" y="1176"/>
                  <a:pt x="976" y="1163"/>
                  <a:pt x="976" y="1148"/>
                </a:cubicBezTo>
                <a:cubicBezTo>
                  <a:pt x="976" y="1133"/>
                  <a:pt x="964" y="1120"/>
                  <a:pt x="948" y="1120"/>
                </a:cubicBezTo>
                <a:cubicBezTo>
                  <a:pt x="948" y="1120"/>
                  <a:pt x="948" y="1120"/>
                  <a:pt x="948" y="1120"/>
                </a:cubicBezTo>
                <a:cubicBezTo>
                  <a:pt x="938" y="1038"/>
                  <a:pt x="938" y="1038"/>
                  <a:pt x="938" y="1038"/>
                </a:cubicBezTo>
                <a:cubicBezTo>
                  <a:pt x="952" y="1036"/>
                  <a:pt x="962" y="1024"/>
                  <a:pt x="962" y="1010"/>
                </a:cubicBezTo>
                <a:cubicBezTo>
                  <a:pt x="962" y="1003"/>
                  <a:pt x="959" y="997"/>
                  <a:pt x="955" y="992"/>
                </a:cubicBezTo>
                <a:cubicBezTo>
                  <a:pt x="991" y="958"/>
                  <a:pt x="991" y="958"/>
                  <a:pt x="991" y="958"/>
                </a:cubicBezTo>
                <a:cubicBezTo>
                  <a:pt x="996" y="961"/>
                  <a:pt x="1001" y="963"/>
                  <a:pt x="1007" y="963"/>
                </a:cubicBezTo>
                <a:cubicBezTo>
                  <a:pt x="1022" y="963"/>
                  <a:pt x="1034" y="950"/>
                  <a:pt x="1034" y="935"/>
                </a:cubicBezTo>
                <a:cubicBezTo>
                  <a:pt x="1034" y="930"/>
                  <a:pt x="1033" y="925"/>
                  <a:pt x="1031" y="921"/>
                </a:cubicBezTo>
                <a:cubicBezTo>
                  <a:pt x="1189" y="825"/>
                  <a:pt x="1189" y="825"/>
                  <a:pt x="1189" y="825"/>
                </a:cubicBezTo>
                <a:cubicBezTo>
                  <a:pt x="1194" y="833"/>
                  <a:pt x="1203" y="838"/>
                  <a:pt x="1212" y="838"/>
                </a:cubicBezTo>
                <a:cubicBezTo>
                  <a:pt x="1223" y="838"/>
                  <a:pt x="1232" y="832"/>
                  <a:pt x="1237" y="824"/>
                </a:cubicBezTo>
                <a:cubicBezTo>
                  <a:pt x="1316" y="891"/>
                  <a:pt x="1316" y="891"/>
                  <a:pt x="1316" y="891"/>
                </a:cubicBezTo>
                <a:cubicBezTo>
                  <a:pt x="1313" y="895"/>
                  <a:pt x="1311" y="900"/>
                  <a:pt x="1311" y="906"/>
                </a:cubicBezTo>
                <a:cubicBezTo>
                  <a:pt x="1311" y="921"/>
                  <a:pt x="1324" y="933"/>
                  <a:pt x="1339" y="933"/>
                </a:cubicBezTo>
                <a:cubicBezTo>
                  <a:pt x="1341" y="933"/>
                  <a:pt x="1343" y="933"/>
                  <a:pt x="1345" y="933"/>
                </a:cubicBezTo>
                <a:cubicBezTo>
                  <a:pt x="1353" y="961"/>
                  <a:pt x="1353" y="961"/>
                  <a:pt x="1353" y="961"/>
                </a:cubicBezTo>
                <a:cubicBezTo>
                  <a:pt x="1348" y="963"/>
                  <a:pt x="1344" y="968"/>
                  <a:pt x="1344" y="974"/>
                </a:cubicBezTo>
                <a:cubicBezTo>
                  <a:pt x="1344" y="982"/>
                  <a:pt x="1350" y="988"/>
                  <a:pt x="1358" y="988"/>
                </a:cubicBezTo>
                <a:cubicBezTo>
                  <a:pt x="1365" y="988"/>
                  <a:pt x="1371" y="982"/>
                  <a:pt x="1371" y="974"/>
                </a:cubicBezTo>
                <a:cubicBezTo>
                  <a:pt x="1371" y="967"/>
                  <a:pt x="1365" y="960"/>
                  <a:pt x="1358" y="960"/>
                </a:cubicBezTo>
                <a:cubicBezTo>
                  <a:pt x="1357" y="960"/>
                  <a:pt x="1356" y="960"/>
                  <a:pt x="1355" y="961"/>
                </a:cubicBezTo>
                <a:cubicBezTo>
                  <a:pt x="1347" y="932"/>
                  <a:pt x="1347" y="932"/>
                  <a:pt x="1347" y="932"/>
                </a:cubicBezTo>
                <a:cubicBezTo>
                  <a:pt x="1357" y="929"/>
                  <a:pt x="1364" y="921"/>
                  <a:pt x="1366" y="911"/>
                </a:cubicBezTo>
                <a:cubicBezTo>
                  <a:pt x="1441" y="922"/>
                  <a:pt x="1441" y="922"/>
                  <a:pt x="1441" y="922"/>
                </a:cubicBezTo>
                <a:cubicBezTo>
                  <a:pt x="1443" y="928"/>
                  <a:pt x="1447" y="933"/>
                  <a:pt x="1452" y="937"/>
                </a:cubicBezTo>
                <a:cubicBezTo>
                  <a:pt x="1431" y="980"/>
                  <a:pt x="1431" y="980"/>
                  <a:pt x="1431" y="980"/>
                </a:cubicBezTo>
                <a:cubicBezTo>
                  <a:pt x="1430" y="979"/>
                  <a:pt x="1428" y="979"/>
                  <a:pt x="1426" y="979"/>
                </a:cubicBezTo>
                <a:cubicBezTo>
                  <a:pt x="1418" y="979"/>
                  <a:pt x="1412" y="985"/>
                  <a:pt x="1412" y="993"/>
                </a:cubicBezTo>
                <a:cubicBezTo>
                  <a:pt x="1412" y="1000"/>
                  <a:pt x="1418" y="1007"/>
                  <a:pt x="1426" y="1007"/>
                </a:cubicBezTo>
                <a:cubicBezTo>
                  <a:pt x="1427" y="1007"/>
                  <a:pt x="1429" y="1006"/>
                  <a:pt x="1430" y="1006"/>
                </a:cubicBezTo>
                <a:cubicBezTo>
                  <a:pt x="1441" y="1036"/>
                  <a:pt x="1441" y="1036"/>
                  <a:pt x="1441" y="1036"/>
                </a:cubicBezTo>
                <a:cubicBezTo>
                  <a:pt x="1437" y="1038"/>
                  <a:pt x="1434" y="1041"/>
                  <a:pt x="1433" y="1045"/>
                </a:cubicBezTo>
                <a:cubicBezTo>
                  <a:pt x="1402" y="1040"/>
                  <a:pt x="1402" y="1040"/>
                  <a:pt x="1402" y="1040"/>
                </a:cubicBezTo>
                <a:cubicBezTo>
                  <a:pt x="1402" y="1040"/>
                  <a:pt x="1402" y="1039"/>
                  <a:pt x="1402" y="1039"/>
                </a:cubicBezTo>
                <a:cubicBezTo>
                  <a:pt x="1402" y="1031"/>
                  <a:pt x="1396" y="1025"/>
                  <a:pt x="1389" y="1025"/>
                </a:cubicBezTo>
                <a:cubicBezTo>
                  <a:pt x="1381" y="1025"/>
                  <a:pt x="1375" y="1031"/>
                  <a:pt x="1375" y="1039"/>
                </a:cubicBezTo>
                <a:cubicBezTo>
                  <a:pt x="1375" y="1047"/>
                  <a:pt x="1381" y="1053"/>
                  <a:pt x="1389" y="1053"/>
                </a:cubicBezTo>
                <a:cubicBezTo>
                  <a:pt x="1390" y="1053"/>
                  <a:pt x="1391" y="1053"/>
                  <a:pt x="1391" y="1053"/>
                </a:cubicBezTo>
                <a:cubicBezTo>
                  <a:pt x="1417" y="1100"/>
                  <a:pt x="1417" y="1100"/>
                  <a:pt x="1417" y="1100"/>
                </a:cubicBezTo>
                <a:cubicBezTo>
                  <a:pt x="1413" y="1102"/>
                  <a:pt x="1410" y="1106"/>
                  <a:pt x="1410" y="1111"/>
                </a:cubicBezTo>
                <a:cubicBezTo>
                  <a:pt x="1410" y="1119"/>
                  <a:pt x="1416" y="1125"/>
                  <a:pt x="1424" y="1125"/>
                </a:cubicBezTo>
                <a:cubicBezTo>
                  <a:pt x="1432" y="1125"/>
                  <a:pt x="1438" y="1119"/>
                  <a:pt x="1438" y="1111"/>
                </a:cubicBezTo>
                <a:cubicBezTo>
                  <a:pt x="1438" y="1106"/>
                  <a:pt x="1434" y="1101"/>
                  <a:pt x="1429" y="1099"/>
                </a:cubicBezTo>
                <a:cubicBezTo>
                  <a:pt x="1442" y="1062"/>
                  <a:pt x="1442" y="1062"/>
                  <a:pt x="1442" y="1062"/>
                </a:cubicBezTo>
                <a:cubicBezTo>
                  <a:pt x="1444" y="1063"/>
                  <a:pt x="1445" y="1063"/>
                  <a:pt x="1446" y="1063"/>
                </a:cubicBezTo>
                <a:cubicBezTo>
                  <a:pt x="1454" y="1063"/>
                  <a:pt x="1460" y="1057"/>
                  <a:pt x="1460" y="1049"/>
                </a:cubicBezTo>
                <a:cubicBezTo>
                  <a:pt x="1460" y="1041"/>
                  <a:pt x="1454" y="1035"/>
                  <a:pt x="1446" y="1035"/>
                </a:cubicBezTo>
                <a:cubicBezTo>
                  <a:pt x="1445" y="1035"/>
                  <a:pt x="1444" y="1035"/>
                  <a:pt x="1442" y="1036"/>
                </a:cubicBezTo>
                <a:cubicBezTo>
                  <a:pt x="1431" y="1005"/>
                  <a:pt x="1431" y="1005"/>
                  <a:pt x="1431" y="1005"/>
                </a:cubicBezTo>
                <a:cubicBezTo>
                  <a:pt x="1436" y="1003"/>
                  <a:pt x="1440" y="998"/>
                  <a:pt x="1440" y="993"/>
                </a:cubicBezTo>
                <a:cubicBezTo>
                  <a:pt x="1440" y="988"/>
                  <a:pt x="1437" y="983"/>
                  <a:pt x="1433" y="981"/>
                </a:cubicBezTo>
                <a:cubicBezTo>
                  <a:pt x="1453" y="938"/>
                  <a:pt x="1453" y="938"/>
                  <a:pt x="1453" y="938"/>
                </a:cubicBezTo>
                <a:cubicBezTo>
                  <a:pt x="1457" y="940"/>
                  <a:pt x="1463" y="942"/>
                  <a:pt x="1468" y="942"/>
                </a:cubicBezTo>
                <a:cubicBezTo>
                  <a:pt x="1483" y="942"/>
                  <a:pt x="1496" y="930"/>
                  <a:pt x="1496" y="914"/>
                </a:cubicBezTo>
                <a:cubicBezTo>
                  <a:pt x="1496" y="909"/>
                  <a:pt x="1494" y="903"/>
                  <a:pt x="1491" y="899"/>
                </a:cubicBezTo>
                <a:cubicBezTo>
                  <a:pt x="1519" y="882"/>
                  <a:pt x="1519" y="882"/>
                  <a:pt x="1519" y="882"/>
                </a:cubicBezTo>
                <a:cubicBezTo>
                  <a:pt x="1521" y="885"/>
                  <a:pt x="1525" y="888"/>
                  <a:pt x="1530" y="888"/>
                </a:cubicBezTo>
                <a:cubicBezTo>
                  <a:pt x="1538" y="888"/>
                  <a:pt x="1544" y="882"/>
                  <a:pt x="1544" y="874"/>
                </a:cubicBezTo>
                <a:cubicBezTo>
                  <a:pt x="1544" y="873"/>
                  <a:pt x="1544" y="872"/>
                  <a:pt x="1544" y="872"/>
                </a:cubicBezTo>
                <a:cubicBezTo>
                  <a:pt x="1597" y="859"/>
                  <a:pt x="1597" y="859"/>
                  <a:pt x="1597" y="859"/>
                </a:cubicBezTo>
                <a:cubicBezTo>
                  <a:pt x="1600" y="871"/>
                  <a:pt x="1611" y="880"/>
                  <a:pt x="1624" y="880"/>
                </a:cubicBezTo>
                <a:cubicBezTo>
                  <a:pt x="1637" y="880"/>
                  <a:pt x="1647" y="872"/>
                  <a:pt x="1651" y="861"/>
                </a:cubicBezTo>
                <a:cubicBezTo>
                  <a:pt x="1730" y="888"/>
                  <a:pt x="1730" y="888"/>
                  <a:pt x="1730" y="888"/>
                </a:cubicBezTo>
                <a:cubicBezTo>
                  <a:pt x="1730" y="888"/>
                  <a:pt x="1730" y="889"/>
                  <a:pt x="1730" y="889"/>
                </a:cubicBezTo>
                <a:cubicBezTo>
                  <a:pt x="1730" y="905"/>
                  <a:pt x="1742" y="917"/>
                  <a:pt x="1757" y="917"/>
                </a:cubicBezTo>
                <a:cubicBezTo>
                  <a:pt x="1760" y="917"/>
                  <a:pt x="1763" y="917"/>
                  <a:pt x="1766" y="916"/>
                </a:cubicBezTo>
                <a:cubicBezTo>
                  <a:pt x="1790" y="1028"/>
                  <a:pt x="1790" y="1028"/>
                  <a:pt x="1790" y="1028"/>
                </a:cubicBezTo>
                <a:cubicBezTo>
                  <a:pt x="1790" y="1028"/>
                  <a:pt x="1790" y="1028"/>
                  <a:pt x="1791" y="1028"/>
                </a:cubicBezTo>
                <a:cubicBezTo>
                  <a:pt x="1835" y="1045"/>
                  <a:pt x="1835" y="1045"/>
                  <a:pt x="1835" y="1045"/>
                </a:cubicBezTo>
                <a:cubicBezTo>
                  <a:pt x="1832" y="1049"/>
                  <a:pt x="1830" y="1055"/>
                  <a:pt x="1830" y="1061"/>
                </a:cubicBezTo>
                <a:cubicBezTo>
                  <a:pt x="1830" y="1070"/>
                  <a:pt x="1835" y="1079"/>
                  <a:pt x="1843" y="1084"/>
                </a:cubicBezTo>
                <a:cubicBezTo>
                  <a:pt x="1793" y="1167"/>
                  <a:pt x="1793" y="1167"/>
                  <a:pt x="1793" y="1167"/>
                </a:cubicBezTo>
                <a:cubicBezTo>
                  <a:pt x="1791" y="1166"/>
                  <a:pt x="1789" y="1165"/>
                  <a:pt x="1786" y="1165"/>
                </a:cubicBezTo>
                <a:cubicBezTo>
                  <a:pt x="1779" y="1165"/>
                  <a:pt x="1773" y="1171"/>
                  <a:pt x="1773" y="1179"/>
                </a:cubicBezTo>
                <a:cubicBezTo>
                  <a:pt x="1773" y="1187"/>
                  <a:pt x="1779" y="1193"/>
                  <a:pt x="1786" y="1193"/>
                </a:cubicBezTo>
                <a:cubicBezTo>
                  <a:pt x="1787" y="1193"/>
                  <a:pt x="1787" y="1193"/>
                  <a:pt x="1788" y="1193"/>
                </a:cubicBezTo>
                <a:cubicBezTo>
                  <a:pt x="1800" y="1263"/>
                  <a:pt x="1800" y="1263"/>
                  <a:pt x="1800" y="1263"/>
                </a:cubicBezTo>
                <a:cubicBezTo>
                  <a:pt x="1793" y="1265"/>
                  <a:pt x="1789" y="1270"/>
                  <a:pt x="1789" y="1277"/>
                </a:cubicBezTo>
                <a:cubicBezTo>
                  <a:pt x="1789" y="1284"/>
                  <a:pt x="1795" y="1291"/>
                  <a:pt x="1803" y="1291"/>
                </a:cubicBezTo>
                <a:cubicBezTo>
                  <a:pt x="1805" y="1291"/>
                  <a:pt x="1807" y="1290"/>
                  <a:pt x="1808" y="1289"/>
                </a:cubicBezTo>
                <a:cubicBezTo>
                  <a:pt x="1819" y="1311"/>
                  <a:pt x="1819" y="1311"/>
                  <a:pt x="1819" y="1311"/>
                </a:cubicBezTo>
                <a:cubicBezTo>
                  <a:pt x="1815" y="1313"/>
                  <a:pt x="1812" y="1318"/>
                  <a:pt x="1812" y="1323"/>
                </a:cubicBezTo>
                <a:cubicBezTo>
                  <a:pt x="1812" y="1330"/>
                  <a:pt x="1818" y="1337"/>
                  <a:pt x="1826" y="1337"/>
                </a:cubicBezTo>
                <a:cubicBezTo>
                  <a:pt x="1834" y="1337"/>
                  <a:pt x="1840" y="1330"/>
                  <a:pt x="1840" y="1323"/>
                </a:cubicBezTo>
                <a:cubicBezTo>
                  <a:pt x="1840" y="1322"/>
                  <a:pt x="1840" y="1321"/>
                  <a:pt x="1840" y="1320"/>
                </a:cubicBezTo>
                <a:cubicBezTo>
                  <a:pt x="1955" y="1291"/>
                  <a:pt x="1955" y="1291"/>
                  <a:pt x="1955" y="1291"/>
                </a:cubicBezTo>
                <a:cubicBezTo>
                  <a:pt x="1959" y="1301"/>
                  <a:pt x="1969" y="1309"/>
                  <a:pt x="1981" y="1309"/>
                </a:cubicBezTo>
                <a:cubicBezTo>
                  <a:pt x="1993" y="1309"/>
                  <a:pt x="2002" y="1302"/>
                  <a:pt x="2007" y="1292"/>
                </a:cubicBezTo>
                <a:cubicBezTo>
                  <a:pt x="2083" y="1321"/>
                  <a:pt x="2083" y="1321"/>
                  <a:pt x="2083" y="1321"/>
                </a:cubicBezTo>
                <a:cubicBezTo>
                  <a:pt x="2083" y="1322"/>
                  <a:pt x="2083" y="1324"/>
                  <a:pt x="2083" y="1325"/>
                </a:cubicBezTo>
                <a:cubicBezTo>
                  <a:pt x="2083" y="1333"/>
                  <a:pt x="2089" y="1339"/>
                  <a:pt x="2097" y="1339"/>
                </a:cubicBezTo>
                <a:cubicBezTo>
                  <a:pt x="2104" y="1339"/>
                  <a:pt x="2110" y="1333"/>
                  <a:pt x="2111" y="1326"/>
                </a:cubicBezTo>
                <a:cubicBezTo>
                  <a:pt x="2344" y="1326"/>
                  <a:pt x="2344" y="1326"/>
                  <a:pt x="2344" y="1326"/>
                </a:cubicBezTo>
                <a:cubicBezTo>
                  <a:pt x="2346" y="1332"/>
                  <a:pt x="2351" y="1337"/>
                  <a:pt x="2358" y="1337"/>
                </a:cubicBezTo>
                <a:cubicBezTo>
                  <a:pt x="2361" y="1337"/>
                  <a:pt x="2364" y="1335"/>
                  <a:pt x="2367" y="1333"/>
                </a:cubicBezTo>
                <a:cubicBezTo>
                  <a:pt x="2388" y="1350"/>
                  <a:pt x="2388" y="1350"/>
                  <a:pt x="2388" y="1350"/>
                </a:cubicBezTo>
                <a:cubicBezTo>
                  <a:pt x="2385" y="1355"/>
                  <a:pt x="2383" y="1361"/>
                  <a:pt x="2383" y="1367"/>
                </a:cubicBezTo>
                <a:cubicBezTo>
                  <a:pt x="2383" y="1382"/>
                  <a:pt x="2396" y="1394"/>
                  <a:pt x="2411" y="1394"/>
                </a:cubicBezTo>
                <a:cubicBezTo>
                  <a:pt x="2422" y="1394"/>
                  <a:pt x="2431" y="1388"/>
                  <a:pt x="2435" y="1379"/>
                </a:cubicBezTo>
                <a:cubicBezTo>
                  <a:pt x="2496" y="1406"/>
                  <a:pt x="2496" y="1406"/>
                  <a:pt x="2496" y="1406"/>
                </a:cubicBezTo>
                <a:cubicBezTo>
                  <a:pt x="2495" y="1408"/>
                  <a:pt x="2495" y="1410"/>
                  <a:pt x="2495" y="1412"/>
                </a:cubicBezTo>
                <a:cubicBezTo>
                  <a:pt x="2495" y="1421"/>
                  <a:pt x="2502" y="1428"/>
                  <a:pt x="2511" y="1428"/>
                </a:cubicBezTo>
                <a:cubicBezTo>
                  <a:pt x="2519" y="1428"/>
                  <a:pt x="2526" y="1421"/>
                  <a:pt x="2526" y="1412"/>
                </a:cubicBezTo>
                <a:cubicBezTo>
                  <a:pt x="2526" y="1403"/>
                  <a:pt x="2519" y="1396"/>
                  <a:pt x="2511" y="1396"/>
                </a:cubicBezTo>
                <a:close/>
                <a:moveTo>
                  <a:pt x="1428" y="1098"/>
                </a:moveTo>
                <a:cubicBezTo>
                  <a:pt x="1427" y="1098"/>
                  <a:pt x="1425" y="1098"/>
                  <a:pt x="1424" y="1098"/>
                </a:cubicBezTo>
                <a:cubicBezTo>
                  <a:pt x="1422" y="1098"/>
                  <a:pt x="1420" y="1098"/>
                  <a:pt x="1418" y="1099"/>
                </a:cubicBezTo>
                <a:cubicBezTo>
                  <a:pt x="1393" y="1052"/>
                  <a:pt x="1393" y="1052"/>
                  <a:pt x="1393" y="1052"/>
                </a:cubicBezTo>
                <a:cubicBezTo>
                  <a:pt x="1398" y="1051"/>
                  <a:pt x="1401" y="1047"/>
                  <a:pt x="1402" y="1042"/>
                </a:cubicBezTo>
                <a:cubicBezTo>
                  <a:pt x="1433" y="1047"/>
                  <a:pt x="1433" y="1047"/>
                  <a:pt x="1433" y="1047"/>
                </a:cubicBezTo>
                <a:cubicBezTo>
                  <a:pt x="1432" y="1047"/>
                  <a:pt x="1432" y="1048"/>
                  <a:pt x="1432" y="1049"/>
                </a:cubicBezTo>
                <a:cubicBezTo>
                  <a:pt x="1432" y="1055"/>
                  <a:pt x="1436" y="1059"/>
                  <a:pt x="1441" y="1062"/>
                </a:cubicBezTo>
                <a:lnTo>
                  <a:pt x="1428" y="1098"/>
                </a:lnTo>
                <a:close/>
                <a:moveTo>
                  <a:pt x="1530" y="860"/>
                </a:moveTo>
                <a:cubicBezTo>
                  <a:pt x="1527" y="860"/>
                  <a:pt x="1524" y="861"/>
                  <a:pt x="1521" y="863"/>
                </a:cubicBezTo>
                <a:cubicBezTo>
                  <a:pt x="1450" y="785"/>
                  <a:pt x="1450" y="785"/>
                  <a:pt x="1450" y="785"/>
                </a:cubicBezTo>
                <a:cubicBezTo>
                  <a:pt x="1454" y="780"/>
                  <a:pt x="1456" y="774"/>
                  <a:pt x="1456" y="767"/>
                </a:cubicBezTo>
                <a:cubicBezTo>
                  <a:pt x="1456" y="749"/>
                  <a:pt x="1442" y="735"/>
                  <a:pt x="1424" y="735"/>
                </a:cubicBezTo>
                <a:cubicBezTo>
                  <a:pt x="1420" y="735"/>
                  <a:pt x="1417" y="736"/>
                  <a:pt x="1413" y="737"/>
                </a:cubicBezTo>
                <a:cubicBezTo>
                  <a:pt x="1380" y="652"/>
                  <a:pt x="1380" y="652"/>
                  <a:pt x="1380" y="652"/>
                </a:cubicBezTo>
                <a:cubicBezTo>
                  <a:pt x="1383" y="650"/>
                  <a:pt x="1386" y="648"/>
                  <a:pt x="1389" y="645"/>
                </a:cubicBezTo>
                <a:cubicBezTo>
                  <a:pt x="1510" y="735"/>
                  <a:pt x="1510" y="735"/>
                  <a:pt x="1510" y="735"/>
                </a:cubicBezTo>
                <a:cubicBezTo>
                  <a:pt x="1509" y="738"/>
                  <a:pt x="1509" y="741"/>
                  <a:pt x="1509" y="744"/>
                </a:cubicBezTo>
                <a:cubicBezTo>
                  <a:pt x="1509" y="759"/>
                  <a:pt x="1521" y="772"/>
                  <a:pt x="1536" y="772"/>
                </a:cubicBezTo>
                <a:cubicBezTo>
                  <a:pt x="1537" y="772"/>
                  <a:pt x="1537" y="772"/>
                  <a:pt x="1537" y="772"/>
                </a:cubicBezTo>
                <a:cubicBezTo>
                  <a:pt x="1530" y="860"/>
                  <a:pt x="1530" y="860"/>
                  <a:pt x="1530" y="860"/>
                </a:cubicBezTo>
                <a:cubicBezTo>
                  <a:pt x="1530" y="860"/>
                  <a:pt x="1530" y="860"/>
                  <a:pt x="1530" y="860"/>
                </a:cubicBezTo>
                <a:close/>
                <a:moveTo>
                  <a:pt x="1339" y="878"/>
                </a:moveTo>
                <a:cubicBezTo>
                  <a:pt x="1336" y="878"/>
                  <a:pt x="1333" y="878"/>
                  <a:pt x="1331" y="879"/>
                </a:cubicBezTo>
                <a:cubicBezTo>
                  <a:pt x="1321" y="819"/>
                  <a:pt x="1321" y="819"/>
                  <a:pt x="1321" y="819"/>
                </a:cubicBezTo>
                <a:cubicBezTo>
                  <a:pt x="1329" y="819"/>
                  <a:pt x="1335" y="812"/>
                  <a:pt x="1335" y="804"/>
                </a:cubicBezTo>
                <a:cubicBezTo>
                  <a:pt x="1335" y="802"/>
                  <a:pt x="1335" y="801"/>
                  <a:pt x="1335" y="800"/>
                </a:cubicBezTo>
                <a:cubicBezTo>
                  <a:pt x="1396" y="781"/>
                  <a:pt x="1396" y="781"/>
                  <a:pt x="1396" y="781"/>
                </a:cubicBezTo>
                <a:cubicBezTo>
                  <a:pt x="1399" y="787"/>
                  <a:pt x="1404" y="792"/>
                  <a:pt x="1410" y="795"/>
                </a:cubicBezTo>
                <a:cubicBezTo>
                  <a:pt x="1353" y="882"/>
                  <a:pt x="1353" y="882"/>
                  <a:pt x="1353" y="882"/>
                </a:cubicBezTo>
                <a:cubicBezTo>
                  <a:pt x="1349" y="879"/>
                  <a:pt x="1344" y="878"/>
                  <a:pt x="1339" y="878"/>
                </a:cubicBezTo>
                <a:close/>
                <a:moveTo>
                  <a:pt x="1007" y="907"/>
                </a:moveTo>
                <a:cubicBezTo>
                  <a:pt x="1003" y="907"/>
                  <a:pt x="999" y="908"/>
                  <a:pt x="996" y="909"/>
                </a:cubicBezTo>
                <a:cubicBezTo>
                  <a:pt x="953" y="851"/>
                  <a:pt x="953" y="851"/>
                  <a:pt x="953" y="851"/>
                </a:cubicBezTo>
                <a:cubicBezTo>
                  <a:pt x="959" y="845"/>
                  <a:pt x="964" y="838"/>
                  <a:pt x="964" y="829"/>
                </a:cubicBezTo>
                <a:cubicBezTo>
                  <a:pt x="964" y="827"/>
                  <a:pt x="963" y="824"/>
                  <a:pt x="963" y="822"/>
                </a:cubicBezTo>
                <a:cubicBezTo>
                  <a:pt x="1080" y="777"/>
                  <a:pt x="1080" y="777"/>
                  <a:pt x="1080" y="777"/>
                </a:cubicBezTo>
                <a:cubicBezTo>
                  <a:pt x="1082" y="782"/>
                  <a:pt x="1086" y="787"/>
                  <a:pt x="1091" y="790"/>
                </a:cubicBezTo>
                <a:cubicBezTo>
                  <a:pt x="1020" y="911"/>
                  <a:pt x="1020" y="911"/>
                  <a:pt x="1020" y="911"/>
                </a:cubicBezTo>
                <a:cubicBezTo>
                  <a:pt x="1016" y="908"/>
                  <a:pt x="1012" y="907"/>
                  <a:pt x="1007" y="907"/>
                </a:cubicBezTo>
                <a:close/>
                <a:moveTo>
                  <a:pt x="863" y="813"/>
                </a:moveTo>
                <a:cubicBezTo>
                  <a:pt x="916" y="740"/>
                  <a:pt x="916" y="740"/>
                  <a:pt x="916" y="740"/>
                </a:cubicBezTo>
                <a:cubicBezTo>
                  <a:pt x="918" y="741"/>
                  <a:pt x="920" y="742"/>
                  <a:pt x="923" y="742"/>
                </a:cubicBezTo>
                <a:cubicBezTo>
                  <a:pt x="924" y="742"/>
                  <a:pt x="924" y="741"/>
                  <a:pt x="925" y="741"/>
                </a:cubicBezTo>
                <a:cubicBezTo>
                  <a:pt x="932" y="801"/>
                  <a:pt x="932" y="801"/>
                  <a:pt x="932" y="801"/>
                </a:cubicBezTo>
                <a:cubicBezTo>
                  <a:pt x="918" y="803"/>
                  <a:pt x="908" y="815"/>
                  <a:pt x="908" y="829"/>
                </a:cubicBezTo>
                <a:cubicBezTo>
                  <a:pt x="908" y="829"/>
                  <a:pt x="908" y="830"/>
                  <a:pt x="908" y="830"/>
                </a:cubicBezTo>
                <a:cubicBezTo>
                  <a:pt x="875" y="834"/>
                  <a:pt x="875" y="834"/>
                  <a:pt x="875" y="834"/>
                </a:cubicBezTo>
                <a:cubicBezTo>
                  <a:pt x="874" y="825"/>
                  <a:pt x="869" y="818"/>
                  <a:pt x="863" y="813"/>
                </a:cubicBezTo>
                <a:close/>
                <a:moveTo>
                  <a:pt x="739" y="467"/>
                </a:moveTo>
                <a:cubicBezTo>
                  <a:pt x="746" y="373"/>
                  <a:pt x="746" y="373"/>
                  <a:pt x="746" y="373"/>
                </a:cubicBezTo>
                <a:cubicBezTo>
                  <a:pt x="747" y="373"/>
                  <a:pt x="747" y="373"/>
                  <a:pt x="748" y="373"/>
                </a:cubicBezTo>
                <a:cubicBezTo>
                  <a:pt x="761" y="373"/>
                  <a:pt x="773" y="363"/>
                  <a:pt x="775" y="350"/>
                </a:cubicBezTo>
                <a:cubicBezTo>
                  <a:pt x="891" y="368"/>
                  <a:pt x="891" y="368"/>
                  <a:pt x="891" y="368"/>
                </a:cubicBezTo>
                <a:cubicBezTo>
                  <a:pt x="891" y="369"/>
                  <a:pt x="891" y="370"/>
                  <a:pt x="891" y="371"/>
                </a:cubicBezTo>
                <a:cubicBezTo>
                  <a:pt x="891" y="373"/>
                  <a:pt x="891" y="375"/>
                  <a:pt x="892" y="378"/>
                </a:cubicBezTo>
                <a:cubicBezTo>
                  <a:pt x="748" y="472"/>
                  <a:pt x="748" y="472"/>
                  <a:pt x="748" y="472"/>
                </a:cubicBezTo>
                <a:cubicBezTo>
                  <a:pt x="746" y="469"/>
                  <a:pt x="742" y="467"/>
                  <a:pt x="739" y="467"/>
                </a:cubicBezTo>
                <a:close/>
                <a:moveTo>
                  <a:pt x="630" y="422"/>
                </a:moveTo>
                <a:cubicBezTo>
                  <a:pt x="627" y="422"/>
                  <a:pt x="625" y="422"/>
                  <a:pt x="623" y="423"/>
                </a:cubicBezTo>
                <a:cubicBezTo>
                  <a:pt x="605" y="377"/>
                  <a:pt x="605" y="377"/>
                  <a:pt x="605" y="377"/>
                </a:cubicBezTo>
                <a:cubicBezTo>
                  <a:pt x="614" y="372"/>
                  <a:pt x="620" y="363"/>
                  <a:pt x="620" y="352"/>
                </a:cubicBezTo>
                <a:cubicBezTo>
                  <a:pt x="620" y="351"/>
                  <a:pt x="619" y="350"/>
                  <a:pt x="619" y="348"/>
                </a:cubicBezTo>
                <a:cubicBezTo>
                  <a:pt x="720" y="347"/>
                  <a:pt x="720" y="347"/>
                  <a:pt x="720" y="347"/>
                </a:cubicBezTo>
                <a:cubicBezTo>
                  <a:pt x="720" y="353"/>
                  <a:pt x="723" y="359"/>
                  <a:pt x="728" y="364"/>
                </a:cubicBezTo>
                <a:cubicBezTo>
                  <a:pt x="645" y="430"/>
                  <a:pt x="645" y="430"/>
                  <a:pt x="645" y="430"/>
                </a:cubicBezTo>
                <a:cubicBezTo>
                  <a:pt x="642" y="425"/>
                  <a:pt x="636" y="422"/>
                  <a:pt x="630" y="422"/>
                </a:cubicBezTo>
                <a:close/>
                <a:moveTo>
                  <a:pt x="658" y="211"/>
                </a:moveTo>
                <a:cubicBezTo>
                  <a:pt x="663" y="211"/>
                  <a:pt x="667" y="210"/>
                  <a:pt x="671" y="207"/>
                </a:cubicBezTo>
                <a:cubicBezTo>
                  <a:pt x="737" y="320"/>
                  <a:pt x="737" y="320"/>
                  <a:pt x="737" y="320"/>
                </a:cubicBezTo>
                <a:cubicBezTo>
                  <a:pt x="727" y="324"/>
                  <a:pt x="720" y="334"/>
                  <a:pt x="720" y="345"/>
                </a:cubicBezTo>
                <a:cubicBezTo>
                  <a:pt x="619" y="347"/>
                  <a:pt x="619" y="347"/>
                  <a:pt x="619" y="347"/>
                </a:cubicBezTo>
                <a:cubicBezTo>
                  <a:pt x="617" y="338"/>
                  <a:pt x="611" y="331"/>
                  <a:pt x="603" y="327"/>
                </a:cubicBezTo>
                <a:cubicBezTo>
                  <a:pt x="649" y="209"/>
                  <a:pt x="649" y="209"/>
                  <a:pt x="649" y="209"/>
                </a:cubicBezTo>
                <a:cubicBezTo>
                  <a:pt x="652" y="210"/>
                  <a:pt x="655" y="211"/>
                  <a:pt x="658" y="211"/>
                </a:cubicBezTo>
                <a:close/>
                <a:moveTo>
                  <a:pt x="802" y="240"/>
                </a:moveTo>
                <a:cubicBezTo>
                  <a:pt x="818" y="240"/>
                  <a:pt x="830" y="227"/>
                  <a:pt x="830" y="212"/>
                </a:cubicBezTo>
                <a:cubicBezTo>
                  <a:pt x="830" y="210"/>
                  <a:pt x="830" y="207"/>
                  <a:pt x="829" y="205"/>
                </a:cubicBezTo>
                <a:cubicBezTo>
                  <a:pt x="852" y="197"/>
                  <a:pt x="852" y="197"/>
                  <a:pt x="852" y="197"/>
                </a:cubicBezTo>
                <a:cubicBezTo>
                  <a:pt x="855" y="203"/>
                  <a:pt x="860" y="206"/>
                  <a:pt x="867" y="206"/>
                </a:cubicBezTo>
                <a:cubicBezTo>
                  <a:pt x="869" y="206"/>
                  <a:pt x="871" y="206"/>
                  <a:pt x="872" y="205"/>
                </a:cubicBezTo>
                <a:cubicBezTo>
                  <a:pt x="901" y="357"/>
                  <a:pt x="901" y="357"/>
                  <a:pt x="901" y="357"/>
                </a:cubicBezTo>
                <a:cubicBezTo>
                  <a:pt x="897" y="358"/>
                  <a:pt x="893" y="362"/>
                  <a:pt x="891" y="366"/>
                </a:cubicBezTo>
                <a:cubicBezTo>
                  <a:pt x="775" y="348"/>
                  <a:pt x="775" y="348"/>
                  <a:pt x="775" y="348"/>
                </a:cubicBezTo>
                <a:cubicBezTo>
                  <a:pt x="775" y="347"/>
                  <a:pt x="775" y="346"/>
                  <a:pt x="775" y="345"/>
                </a:cubicBezTo>
                <a:cubicBezTo>
                  <a:pt x="775" y="335"/>
                  <a:pt x="770" y="327"/>
                  <a:pt x="763" y="322"/>
                </a:cubicBezTo>
                <a:cubicBezTo>
                  <a:pt x="796" y="239"/>
                  <a:pt x="796" y="239"/>
                  <a:pt x="796" y="239"/>
                </a:cubicBezTo>
                <a:cubicBezTo>
                  <a:pt x="798" y="240"/>
                  <a:pt x="800" y="240"/>
                  <a:pt x="802" y="240"/>
                </a:cubicBezTo>
                <a:close/>
                <a:moveTo>
                  <a:pt x="954" y="168"/>
                </a:moveTo>
                <a:cubicBezTo>
                  <a:pt x="936" y="205"/>
                  <a:pt x="936" y="205"/>
                  <a:pt x="936" y="205"/>
                </a:cubicBezTo>
                <a:cubicBezTo>
                  <a:pt x="935" y="205"/>
                  <a:pt x="934" y="205"/>
                  <a:pt x="933" y="205"/>
                </a:cubicBezTo>
                <a:cubicBezTo>
                  <a:pt x="923" y="205"/>
                  <a:pt x="915" y="210"/>
                  <a:pt x="910" y="218"/>
                </a:cubicBezTo>
                <a:cubicBezTo>
                  <a:pt x="880" y="199"/>
                  <a:pt x="880" y="199"/>
                  <a:pt x="880" y="199"/>
                </a:cubicBezTo>
                <a:cubicBezTo>
                  <a:pt x="882" y="196"/>
                  <a:pt x="883" y="193"/>
                  <a:pt x="883" y="190"/>
                </a:cubicBezTo>
                <a:cubicBezTo>
                  <a:pt x="883" y="189"/>
                  <a:pt x="882" y="187"/>
                  <a:pt x="882" y="185"/>
                </a:cubicBezTo>
                <a:cubicBezTo>
                  <a:pt x="943" y="160"/>
                  <a:pt x="943" y="160"/>
                  <a:pt x="943" y="160"/>
                </a:cubicBezTo>
                <a:cubicBezTo>
                  <a:pt x="945" y="164"/>
                  <a:pt x="949" y="167"/>
                  <a:pt x="954" y="168"/>
                </a:cubicBezTo>
                <a:close/>
                <a:moveTo>
                  <a:pt x="1262" y="174"/>
                </a:moveTo>
                <a:cubicBezTo>
                  <a:pt x="1262" y="175"/>
                  <a:pt x="1262" y="177"/>
                  <a:pt x="1262" y="178"/>
                </a:cubicBezTo>
                <a:cubicBezTo>
                  <a:pt x="1262" y="190"/>
                  <a:pt x="1272" y="200"/>
                  <a:pt x="1284" y="200"/>
                </a:cubicBezTo>
                <a:cubicBezTo>
                  <a:pt x="1285" y="200"/>
                  <a:pt x="1287" y="200"/>
                  <a:pt x="1288" y="200"/>
                </a:cubicBezTo>
                <a:cubicBezTo>
                  <a:pt x="1295" y="256"/>
                  <a:pt x="1295" y="256"/>
                  <a:pt x="1295" y="256"/>
                </a:cubicBezTo>
                <a:cubicBezTo>
                  <a:pt x="1291" y="257"/>
                  <a:pt x="1288" y="260"/>
                  <a:pt x="1285" y="264"/>
                </a:cubicBezTo>
                <a:cubicBezTo>
                  <a:pt x="1157" y="166"/>
                  <a:pt x="1157" y="166"/>
                  <a:pt x="1157" y="166"/>
                </a:cubicBezTo>
                <a:cubicBezTo>
                  <a:pt x="1160" y="162"/>
                  <a:pt x="1161" y="158"/>
                  <a:pt x="1161" y="153"/>
                </a:cubicBezTo>
                <a:lnTo>
                  <a:pt x="1262" y="174"/>
                </a:lnTo>
                <a:close/>
                <a:moveTo>
                  <a:pt x="1367" y="141"/>
                </a:moveTo>
                <a:cubicBezTo>
                  <a:pt x="1374" y="141"/>
                  <a:pt x="1380" y="139"/>
                  <a:pt x="1385" y="135"/>
                </a:cubicBezTo>
                <a:cubicBezTo>
                  <a:pt x="1470" y="233"/>
                  <a:pt x="1470" y="233"/>
                  <a:pt x="1470" y="233"/>
                </a:cubicBezTo>
                <a:cubicBezTo>
                  <a:pt x="1467" y="236"/>
                  <a:pt x="1464" y="239"/>
                  <a:pt x="1463" y="243"/>
                </a:cubicBezTo>
                <a:cubicBezTo>
                  <a:pt x="1305" y="185"/>
                  <a:pt x="1305" y="185"/>
                  <a:pt x="1305" y="185"/>
                </a:cubicBezTo>
                <a:cubicBezTo>
                  <a:pt x="1306" y="183"/>
                  <a:pt x="1306" y="180"/>
                  <a:pt x="1306" y="178"/>
                </a:cubicBezTo>
                <a:cubicBezTo>
                  <a:pt x="1306" y="174"/>
                  <a:pt x="1305" y="170"/>
                  <a:pt x="1303" y="167"/>
                </a:cubicBezTo>
                <a:cubicBezTo>
                  <a:pt x="1346" y="132"/>
                  <a:pt x="1346" y="132"/>
                  <a:pt x="1346" y="132"/>
                </a:cubicBezTo>
                <a:cubicBezTo>
                  <a:pt x="1351" y="138"/>
                  <a:pt x="1359" y="141"/>
                  <a:pt x="1367" y="141"/>
                </a:cubicBezTo>
                <a:close/>
                <a:moveTo>
                  <a:pt x="1545" y="200"/>
                </a:moveTo>
                <a:cubicBezTo>
                  <a:pt x="1560" y="200"/>
                  <a:pt x="1573" y="188"/>
                  <a:pt x="1573" y="172"/>
                </a:cubicBezTo>
                <a:cubicBezTo>
                  <a:pt x="1573" y="172"/>
                  <a:pt x="1573" y="172"/>
                  <a:pt x="1573" y="172"/>
                </a:cubicBezTo>
                <a:cubicBezTo>
                  <a:pt x="1608" y="168"/>
                  <a:pt x="1608" y="168"/>
                  <a:pt x="1608" y="168"/>
                </a:cubicBezTo>
                <a:cubicBezTo>
                  <a:pt x="1610" y="179"/>
                  <a:pt x="1619" y="188"/>
                  <a:pt x="1630" y="191"/>
                </a:cubicBezTo>
                <a:cubicBezTo>
                  <a:pt x="1621" y="228"/>
                  <a:pt x="1621" y="228"/>
                  <a:pt x="1621" y="228"/>
                </a:cubicBezTo>
                <a:cubicBezTo>
                  <a:pt x="1516" y="248"/>
                  <a:pt x="1516" y="248"/>
                  <a:pt x="1516" y="248"/>
                </a:cubicBezTo>
                <a:cubicBezTo>
                  <a:pt x="1514" y="240"/>
                  <a:pt x="1509" y="234"/>
                  <a:pt x="1503" y="230"/>
                </a:cubicBezTo>
                <a:cubicBezTo>
                  <a:pt x="1529" y="195"/>
                  <a:pt x="1529" y="195"/>
                  <a:pt x="1529" y="195"/>
                </a:cubicBezTo>
                <a:cubicBezTo>
                  <a:pt x="1533" y="198"/>
                  <a:pt x="1539" y="200"/>
                  <a:pt x="1545" y="200"/>
                </a:cubicBezTo>
                <a:close/>
                <a:moveTo>
                  <a:pt x="1766" y="220"/>
                </a:moveTo>
                <a:cubicBezTo>
                  <a:pt x="1812" y="233"/>
                  <a:pt x="1812" y="233"/>
                  <a:pt x="1812" y="233"/>
                </a:cubicBezTo>
                <a:cubicBezTo>
                  <a:pt x="1756" y="339"/>
                  <a:pt x="1756" y="339"/>
                  <a:pt x="1756" y="339"/>
                </a:cubicBezTo>
                <a:cubicBezTo>
                  <a:pt x="1756" y="338"/>
                  <a:pt x="1755" y="338"/>
                  <a:pt x="1754" y="338"/>
                </a:cubicBezTo>
                <a:cubicBezTo>
                  <a:pt x="1753" y="338"/>
                  <a:pt x="1752" y="339"/>
                  <a:pt x="1750" y="339"/>
                </a:cubicBezTo>
                <a:cubicBezTo>
                  <a:pt x="1747" y="234"/>
                  <a:pt x="1747" y="234"/>
                  <a:pt x="1747" y="234"/>
                </a:cubicBezTo>
                <a:cubicBezTo>
                  <a:pt x="1755" y="232"/>
                  <a:pt x="1762" y="227"/>
                  <a:pt x="1766" y="220"/>
                </a:cubicBezTo>
                <a:close/>
                <a:moveTo>
                  <a:pt x="1934" y="167"/>
                </a:moveTo>
                <a:cubicBezTo>
                  <a:pt x="1998" y="251"/>
                  <a:pt x="1998" y="251"/>
                  <a:pt x="1998" y="251"/>
                </a:cubicBezTo>
                <a:cubicBezTo>
                  <a:pt x="1994" y="254"/>
                  <a:pt x="1990" y="258"/>
                  <a:pt x="1988" y="262"/>
                </a:cubicBezTo>
                <a:cubicBezTo>
                  <a:pt x="1930" y="251"/>
                  <a:pt x="1930" y="251"/>
                  <a:pt x="1930" y="251"/>
                </a:cubicBezTo>
                <a:cubicBezTo>
                  <a:pt x="1930" y="251"/>
                  <a:pt x="1930" y="251"/>
                  <a:pt x="1930" y="251"/>
                </a:cubicBezTo>
                <a:cubicBezTo>
                  <a:pt x="1930" y="237"/>
                  <a:pt x="1920" y="225"/>
                  <a:pt x="1906" y="223"/>
                </a:cubicBezTo>
                <a:cubicBezTo>
                  <a:pt x="1927" y="169"/>
                  <a:pt x="1927" y="169"/>
                  <a:pt x="1927" y="169"/>
                </a:cubicBezTo>
                <a:cubicBezTo>
                  <a:pt x="1929" y="169"/>
                  <a:pt x="1932" y="168"/>
                  <a:pt x="1934" y="167"/>
                </a:cubicBezTo>
                <a:close/>
                <a:moveTo>
                  <a:pt x="2023" y="590"/>
                </a:moveTo>
                <a:cubicBezTo>
                  <a:pt x="1959" y="610"/>
                  <a:pt x="1959" y="610"/>
                  <a:pt x="1959" y="610"/>
                </a:cubicBezTo>
                <a:cubicBezTo>
                  <a:pt x="1954" y="603"/>
                  <a:pt x="1946" y="597"/>
                  <a:pt x="1936" y="597"/>
                </a:cubicBezTo>
                <a:cubicBezTo>
                  <a:pt x="1933" y="597"/>
                  <a:pt x="1931" y="598"/>
                  <a:pt x="1928" y="598"/>
                </a:cubicBezTo>
                <a:cubicBezTo>
                  <a:pt x="1906" y="530"/>
                  <a:pt x="1906" y="530"/>
                  <a:pt x="1906" y="530"/>
                </a:cubicBezTo>
                <a:cubicBezTo>
                  <a:pt x="1916" y="529"/>
                  <a:pt x="1923" y="523"/>
                  <a:pt x="1928" y="515"/>
                </a:cubicBezTo>
                <a:cubicBezTo>
                  <a:pt x="2019" y="560"/>
                  <a:pt x="2019" y="560"/>
                  <a:pt x="2019" y="560"/>
                </a:cubicBezTo>
                <a:cubicBezTo>
                  <a:pt x="2017" y="563"/>
                  <a:pt x="2016" y="567"/>
                  <a:pt x="2016" y="571"/>
                </a:cubicBezTo>
                <a:cubicBezTo>
                  <a:pt x="2016" y="578"/>
                  <a:pt x="2019" y="585"/>
                  <a:pt x="2023" y="590"/>
                </a:cubicBezTo>
                <a:close/>
                <a:moveTo>
                  <a:pt x="2039" y="640"/>
                </a:moveTo>
                <a:cubicBezTo>
                  <a:pt x="1917" y="692"/>
                  <a:pt x="1917" y="692"/>
                  <a:pt x="1917" y="692"/>
                </a:cubicBezTo>
                <a:cubicBezTo>
                  <a:pt x="1913" y="687"/>
                  <a:pt x="1906" y="683"/>
                  <a:pt x="1899" y="683"/>
                </a:cubicBezTo>
                <a:cubicBezTo>
                  <a:pt x="1896" y="683"/>
                  <a:pt x="1894" y="683"/>
                  <a:pt x="1892" y="684"/>
                </a:cubicBezTo>
                <a:cubicBezTo>
                  <a:pt x="1864" y="622"/>
                  <a:pt x="1864" y="622"/>
                  <a:pt x="1864" y="622"/>
                </a:cubicBezTo>
                <a:cubicBezTo>
                  <a:pt x="1867" y="620"/>
                  <a:pt x="1870" y="617"/>
                  <a:pt x="1871" y="613"/>
                </a:cubicBezTo>
                <a:cubicBezTo>
                  <a:pt x="1909" y="621"/>
                  <a:pt x="1909" y="621"/>
                  <a:pt x="1909" y="621"/>
                </a:cubicBezTo>
                <a:cubicBezTo>
                  <a:pt x="1908" y="622"/>
                  <a:pt x="1908" y="624"/>
                  <a:pt x="1908" y="625"/>
                </a:cubicBezTo>
                <a:cubicBezTo>
                  <a:pt x="1908" y="640"/>
                  <a:pt x="1921" y="653"/>
                  <a:pt x="1936" y="653"/>
                </a:cubicBezTo>
                <a:cubicBezTo>
                  <a:pt x="1950" y="653"/>
                  <a:pt x="1962" y="642"/>
                  <a:pt x="1963" y="628"/>
                </a:cubicBezTo>
                <a:cubicBezTo>
                  <a:pt x="2038" y="635"/>
                  <a:pt x="2038" y="635"/>
                  <a:pt x="2038" y="635"/>
                </a:cubicBezTo>
                <a:cubicBezTo>
                  <a:pt x="2038" y="635"/>
                  <a:pt x="2038" y="635"/>
                  <a:pt x="2038" y="635"/>
                </a:cubicBezTo>
                <a:cubicBezTo>
                  <a:pt x="2038" y="637"/>
                  <a:pt x="2039" y="639"/>
                  <a:pt x="2039" y="640"/>
                </a:cubicBezTo>
                <a:close/>
                <a:moveTo>
                  <a:pt x="1907" y="799"/>
                </a:moveTo>
                <a:cubicBezTo>
                  <a:pt x="1848" y="793"/>
                  <a:pt x="1848" y="793"/>
                  <a:pt x="1848" y="793"/>
                </a:cubicBezTo>
                <a:cubicBezTo>
                  <a:pt x="1848" y="791"/>
                  <a:pt x="1848" y="790"/>
                  <a:pt x="1848" y="789"/>
                </a:cubicBezTo>
                <a:cubicBezTo>
                  <a:pt x="1848" y="781"/>
                  <a:pt x="1842" y="775"/>
                  <a:pt x="1834" y="775"/>
                </a:cubicBezTo>
                <a:cubicBezTo>
                  <a:pt x="1828" y="775"/>
                  <a:pt x="1822" y="779"/>
                  <a:pt x="1821" y="785"/>
                </a:cubicBezTo>
                <a:cubicBezTo>
                  <a:pt x="1728" y="765"/>
                  <a:pt x="1728" y="765"/>
                  <a:pt x="1728" y="765"/>
                </a:cubicBezTo>
                <a:cubicBezTo>
                  <a:pt x="1728" y="763"/>
                  <a:pt x="1729" y="761"/>
                  <a:pt x="1729" y="759"/>
                </a:cubicBezTo>
                <a:cubicBezTo>
                  <a:pt x="1729" y="756"/>
                  <a:pt x="1728" y="753"/>
                  <a:pt x="1727" y="751"/>
                </a:cubicBezTo>
                <a:cubicBezTo>
                  <a:pt x="1878" y="712"/>
                  <a:pt x="1878" y="712"/>
                  <a:pt x="1878" y="712"/>
                </a:cubicBezTo>
                <a:cubicBezTo>
                  <a:pt x="1880" y="721"/>
                  <a:pt x="1889" y="727"/>
                  <a:pt x="1899" y="727"/>
                </a:cubicBezTo>
                <a:cubicBezTo>
                  <a:pt x="1902" y="727"/>
                  <a:pt x="1904" y="727"/>
                  <a:pt x="1907" y="726"/>
                </a:cubicBezTo>
                <a:cubicBezTo>
                  <a:pt x="1924" y="775"/>
                  <a:pt x="1924" y="775"/>
                  <a:pt x="1924" y="775"/>
                </a:cubicBezTo>
                <a:cubicBezTo>
                  <a:pt x="1915" y="779"/>
                  <a:pt x="1908" y="788"/>
                  <a:pt x="1907" y="799"/>
                </a:cubicBezTo>
                <a:close/>
                <a:moveTo>
                  <a:pt x="1757" y="862"/>
                </a:moveTo>
                <a:cubicBezTo>
                  <a:pt x="1753" y="862"/>
                  <a:pt x="1750" y="862"/>
                  <a:pt x="1747" y="864"/>
                </a:cubicBezTo>
                <a:cubicBezTo>
                  <a:pt x="1708" y="786"/>
                  <a:pt x="1708" y="786"/>
                  <a:pt x="1708" y="786"/>
                </a:cubicBezTo>
                <a:cubicBezTo>
                  <a:pt x="1717" y="783"/>
                  <a:pt x="1725" y="776"/>
                  <a:pt x="1727" y="767"/>
                </a:cubicBezTo>
                <a:cubicBezTo>
                  <a:pt x="1820" y="787"/>
                  <a:pt x="1820" y="787"/>
                  <a:pt x="1820" y="787"/>
                </a:cubicBezTo>
                <a:cubicBezTo>
                  <a:pt x="1820" y="788"/>
                  <a:pt x="1820" y="788"/>
                  <a:pt x="1820" y="789"/>
                </a:cubicBezTo>
                <a:cubicBezTo>
                  <a:pt x="1820" y="794"/>
                  <a:pt x="1823" y="799"/>
                  <a:pt x="1827" y="801"/>
                </a:cubicBezTo>
                <a:cubicBezTo>
                  <a:pt x="1779" y="872"/>
                  <a:pt x="1779" y="872"/>
                  <a:pt x="1779" y="872"/>
                </a:cubicBezTo>
                <a:cubicBezTo>
                  <a:pt x="1774" y="866"/>
                  <a:pt x="1766" y="862"/>
                  <a:pt x="1757" y="862"/>
                </a:cubicBezTo>
                <a:close/>
                <a:moveTo>
                  <a:pt x="1319" y="788"/>
                </a:moveTo>
                <a:cubicBezTo>
                  <a:pt x="1316" y="788"/>
                  <a:pt x="1313" y="789"/>
                  <a:pt x="1311" y="790"/>
                </a:cubicBezTo>
                <a:cubicBezTo>
                  <a:pt x="1268" y="723"/>
                  <a:pt x="1268" y="723"/>
                  <a:pt x="1268" y="723"/>
                </a:cubicBezTo>
                <a:cubicBezTo>
                  <a:pt x="1271" y="721"/>
                  <a:pt x="1272" y="719"/>
                  <a:pt x="1274" y="716"/>
                </a:cubicBezTo>
                <a:cubicBezTo>
                  <a:pt x="1394" y="757"/>
                  <a:pt x="1394" y="757"/>
                  <a:pt x="1394" y="757"/>
                </a:cubicBezTo>
                <a:cubicBezTo>
                  <a:pt x="1393" y="760"/>
                  <a:pt x="1392" y="764"/>
                  <a:pt x="1392" y="767"/>
                </a:cubicBezTo>
                <a:cubicBezTo>
                  <a:pt x="1392" y="772"/>
                  <a:pt x="1393" y="776"/>
                  <a:pt x="1395" y="780"/>
                </a:cubicBezTo>
                <a:cubicBezTo>
                  <a:pt x="1334" y="798"/>
                  <a:pt x="1334" y="798"/>
                  <a:pt x="1334" y="798"/>
                </a:cubicBezTo>
                <a:cubicBezTo>
                  <a:pt x="1332" y="792"/>
                  <a:pt x="1326" y="788"/>
                  <a:pt x="1319" y="788"/>
                </a:cubicBezTo>
                <a:close/>
                <a:moveTo>
                  <a:pt x="1212" y="783"/>
                </a:moveTo>
                <a:cubicBezTo>
                  <a:pt x="1210" y="783"/>
                  <a:pt x="1208" y="783"/>
                  <a:pt x="1206" y="783"/>
                </a:cubicBezTo>
                <a:cubicBezTo>
                  <a:pt x="1149" y="688"/>
                  <a:pt x="1149" y="688"/>
                  <a:pt x="1149" y="688"/>
                </a:cubicBezTo>
                <a:cubicBezTo>
                  <a:pt x="1152" y="687"/>
                  <a:pt x="1154" y="684"/>
                  <a:pt x="1154" y="681"/>
                </a:cubicBezTo>
                <a:cubicBezTo>
                  <a:pt x="1243" y="706"/>
                  <a:pt x="1243" y="706"/>
                  <a:pt x="1243" y="706"/>
                </a:cubicBezTo>
                <a:cubicBezTo>
                  <a:pt x="1243" y="707"/>
                  <a:pt x="1243" y="709"/>
                  <a:pt x="1243" y="710"/>
                </a:cubicBezTo>
                <a:cubicBezTo>
                  <a:pt x="1243" y="716"/>
                  <a:pt x="1246" y="721"/>
                  <a:pt x="1251" y="724"/>
                </a:cubicBezTo>
                <a:cubicBezTo>
                  <a:pt x="1223" y="785"/>
                  <a:pt x="1223" y="785"/>
                  <a:pt x="1223" y="785"/>
                </a:cubicBezTo>
                <a:cubicBezTo>
                  <a:pt x="1220" y="783"/>
                  <a:pt x="1216" y="783"/>
                  <a:pt x="1212" y="783"/>
                </a:cubicBezTo>
                <a:close/>
                <a:moveTo>
                  <a:pt x="936" y="801"/>
                </a:moveTo>
                <a:cubicBezTo>
                  <a:pt x="935" y="801"/>
                  <a:pt x="934" y="801"/>
                  <a:pt x="933" y="801"/>
                </a:cubicBezTo>
                <a:cubicBezTo>
                  <a:pt x="927" y="741"/>
                  <a:pt x="927" y="741"/>
                  <a:pt x="927" y="741"/>
                </a:cubicBezTo>
                <a:cubicBezTo>
                  <a:pt x="932" y="740"/>
                  <a:pt x="937" y="735"/>
                  <a:pt x="938" y="730"/>
                </a:cubicBezTo>
                <a:cubicBezTo>
                  <a:pt x="1078" y="760"/>
                  <a:pt x="1078" y="760"/>
                  <a:pt x="1078" y="760"/>
                </a:cubicBezTo>
                <a:cubicBezTo>
                  <a:pt x="1078" y="762"/>
                  <a:pt x="1078" y="764"/>
                  <a:pt x="1078" y="766"/>
                </a:cubicBezTo>
                <a:cubicBezTo>
                  <a:pt x="1078" y="769"/>
                  <a:pt x="1078" y="772"/>
                  <a:pt x="1079" y="775"/>
                </a:cubicBezTo>
                <a:cubicBezTo>
                  <a:pt x="963" y="821"/>
                  <a:pt x="963" y="821"/>
                  <a:pt x="963" y="821"/>
                </a:cubicBezTo>
                <a:cubicBezTo>
                  <a:pt x="959" y="809"/>
                  <a:pt x="949" y="801"/>
                  <a:pt x="936" y="801"/>
                </a:cubicBezTo>
                <a:close/>
                <a:moveTo>
                  <a:pt x="939" y="728"/>
                </a:moveTo>
                <a:cubicBezTo>
                  <a:pt x="939" y="727"/>
                  <a:pt x="939" y="726"/>
                  <a:pt x="939" y="726"/>
                </a:cubicBezTo>
                <a:cubicBezTo>
                  <a:pt x="939" y="722"/>
                  <a:pt x="938" y="719"/>
                  <a:pt x="936" y="716"/>
                </a:cubicBezTo>
                <a:cubicBezTo>
                  <a:pt x="1016" y="633"/>
                  <a:pt x="1016" y="633"/>
                  <a:pt x="1016" y="633"/>
                </a:cubicBezTo>
                <a:cubicBezTo>
                  <a:pt x="1021" y="637"/>
                  <a:pt x="1028" y="640"/>
                  <a:pt x="1035" y="640"/>
                </a:cubicBezTo>
                <a:cubicBezTo>
                  <a:pt x="1039" y="640"/>
                  <a:pt x="1043" y="639"/>
                  <a:pt x="1046" y="638"/>
                </a:cubicBezTo>
                <a:cubicBezTo>
                  <a:pt x="1093" y="740"/>
                  <a:pt x="1093" y="740"/>
                  <a:pt x="1093" y="740"/>
                </a:cubicBezTo>
                <a:cubicBezTo>
                  <a:pt x="1086" y="744"/>
                  <a:pt x="1081" y="751"/>
                  <a:pt x="1078" y="759"/>
                </a:cubicBezTo>
                <a:lnTo>
                  <a:pt x="939" y="728"/>
                </a:lnTo>
                <a:close/>
                <a:moveTo>
                  <a:pt x="941" y="476"/>
                </a:moveTo>
                <a:cubicBezTo>
                  <a:pt x="1106" y="492"/>
                  <a:pt x="1106" y="492"/>
                  <a:pt x="1106" y="492"/>
                </a:cubicBezTo>
                <a:cubicBezTo>
                  <a:pt x="1105" y="493"/>
                  <a:pt x="1105" y="495"/>
                  <a:pt x="1105" y="496"/>
                </a:cubicBezTo>
                <a:cubicBezTo>
                  <a:pt x="1105" y="504"/>
                  <a:pt x="1108" y="510"/>
                  <a:pt x="1113" y="515"/>
                </a:cubicBezTo>
                <a:cubicBezTo>
                  <a:pt x="1052" y="590"/>
                  <a:pt x="1052" y="590"/>
                  <a:pt x="1052" y="590"/>
                </a:cubicBezTo>
                <a:cubicBezTo>
                  <a:pt x="1047" y="586"/>
                  <a:pt x="1041" y="584"/>
                  <a:pt x="1035" y="584"/>
                </a:cubicBezTo>
                <a:cubicBezTo>
                  <a:pt x="1028" y="584"/>
                  <a:pt x="1022" y="587"/>
                  <a:pt x="1017" y="591"/>
                </a:cubicBezTo>
                <a:cubicBezTo>
                  <a:pt x="933" y="493"/>
                  <a:pt x="933" y="493"/>
                  <a:pt x="933" y="493"/>
                </a:cubicBezTo>
                <a:cubicBezTo>
                  <a:pt x="937" y="488"/>
                  <a:pt x="940" y="483"/>
                  <a:pt x="941" y="476"/>
                </a:cubicBezTo>
                <a:close/>
                <a:moveTo>
                  <a:pt x="918" y="369"/>
                </a:moveTo>
                <a:cubicBezTo>
                  <a:pt x="1037" y="291"/>
                  <a:pt x="1037" y="291"/>
                  <a:pt x="1037" y="291"/>
                </a:cubicBezTo>
                <a:cubicBezTo>
                  <a:pt x="1042" y="297"/>
                  <a:pt x="1050" y="301"/>
                  <a:pt x="1059" y="301"/>
                </a:cubicBezTo>
                <a:cubicBezTo>
                  <a:pt x="1061" y="301"/>
                  <a:pt x="1063" y="301"/>
                  <a:pt x="1065" y="300"/>
                </a:cubicBezTo>
                <a:cubicBezTo>
                  <a:pt x="1115" y="475"/>
                  <a:pt x="1115" y="475"/>
                  <a:pt x="1115" y="475"/>
                </a:cubicBezTo>
                <a:cubicBezTo>
                  <a:pt x="1113" y="477"/>
                  <a:pt x="1112" y="478"/>
                  <a:pt x="1111" y="480"/>
                </a:cubicBezTo>
                <a:cubicBezTo>
                  <a:pt x="917" y="376"/>
                  <a:pt x="917" y="376"/>
                  <a:pt x="917" y="376"/>
                </a:cubicBezTo>
                <a:cubicBezTo>
                  <a:pt x="918" y="375"/>
                  <a:pt x="918" y="373"/>
                  <a:pt x="918" y="371"/>
                </a:cubicBezTo>
                <a:cubicBezTo>
                  <a:pt x="918" y="370"/>
                  <a:pt x="918" y="369"/>
                  <a:pt x="918" y="369"/>
                </a:cubicBezTo>
                <a:close/>
                <a:moveTo>
                  <a:pt x="1133" y="180"/>
                </a:moveTo>
                <a:cubicBezTo>
                  <a:pt x="1143" y="180"/>
                  <a:pt x="1152" y="175"/>
                  <a:pt x="1157" y="167"/>
                </a:cubicBezTo>
                <a:cubicBezTo>
                  <a:pt x="1284" y="265"/>
                  <a:pt x="1284" y="265"/>
                  <a:pt x="1284" y="265"/>
                </a:cubicBezTo>
                <a:cubicBezTo>
                  <a:pt x="1280" y="270"/>
                  <a:pt x="1278" y="275"/>
                  <a:pt x="1278" y="281"/>
                </a:cubicBezTo>
                <a:cubicBezTo>
                  <a:pt x="1278" y="288"/>
                  <a:pt x="1281" y="294"/>
                  <a:pt x="1284" y="298"/>
                </a:cubicBezTo>
                <a:cubicBezTo>
                  <a:pt x="1233" y="341"/>
                  <a:pt x="1233" y="341"/>
                  <a:pt x="1233" y="341"/>
                </a:cubicBezTo>
                <a:cubicBezTo>
                  <a:pt x="1227" y="335"/>
                  <a:pt x="1220" y="331"/>
                  <a:pt x="1211" y="331"/>
                </a:cubicBezTo>
                <a:cubicBezTo>
                  <a:pt x="1198" y="331"/>
                  <a:pt x="1188" y="340"/>
                  <a:pt x="1184" y="351"/>
                </a:cubicBezTo>
                <a:cubicBezTo>
                  <a:pt x="1173" y="348"/>
                  <a:pt x="1173" y="348"/>
                  <a:pt x="1173" y="348"/>
                </a:cubicBezTo>
                <a:cubicBezTo>
                  <a:pt x="1173" y="347"/>
                  <a:pt x="1174" y="346"/>
                  <a:pt x="1174" y="345"/>
                </a:cubicBezTo>
                <a:cubicBezTo>
                  <a:pt x="1174" y="336"/>
                  <a:pt x="1166" y="329"/>
                  <a:pt x="1158" y="329"/>
                </a:cubicBezTo>
                <a:cubicBezTo>
                  <a:pt x="1153" y="329"/>
                  <a:pt x="1148" y="332"/>
                  <a:pt x="1145" y="335"/>
                </a:cubicBezTo>
                <a:cubicBezTo>
                  <a:pt x="1081" y="290"/>
                  <a:pt x="1081" y="290"/>
                  <a:pt x="1081" y="290"/>
                </a:cubicBezTo>
                <a:cubicBezTo>
                  <a:pt x="1084" y="285"/>
                  <a:pt x="1086" y="279"/>
                  <a:pt x="1086" y="273"/>
                </a:cubicBezTo>
                <a:cubicBezTo>
                  <a:pt x="1086" y="264"/>
                  <a:pt x="1082" y="256"/>
                  <a:pt x="1075" y="251"/>
                </a:cubicBezTo>
                <a:cubicBezTo>
                  <a:pt x="1120" y="177"/>
                  <a:pt x="1120" y="177"/>
                  <a:pt x="1120" y="177"/>
                </a:cubicBezTo>
                <a:cubicBezTo>
                  <a:pt x="1124" y="179"/>
                  <a:pt x="1128" y="180"/>
                  <a:pt x="1133" y="180"/>
                </a:cubicBezTo>
                <a:close/>
                <a:moveTo>
                  <a:pt x="1304" y="187"/>
                </a:moveTo>
                <a:cubicBezTo>
                  <a:pt x="1462" y="245"/>
                  <a:pt x="1462" y="245"/>
                  <a:pt x="1462" y="245"/>
                </a:cubicBezTo>
                <a:cubicBezTo>
                  <a:pt x="1461" y="248"/>
                  <a:pt x="1461" y="250"/>
                  <a:pt x="1461" y="254"/>
                </a:cubicBezTo>
                <a:cubicBezTo>
                  <a:pt x="1461" y="256"/>
                  <a:pt x="1461" y="258"/>
                  <a:pt x="1462" y="260"/>
                </a:cubicBezTo>
                <a:cubicBezTo>
                  <a:pt x="1333" y="277"/>
                  <a:pt x="1333" y="277"/>
                  <a:pt x="1333" y="277"/>
                </a:cubicBezTo>
                <a:cubicBezTo>
                  <a:pt x="1331" y="264"/>
                  <a:pt x="1320" y="253"/>
                  <a:pt x="1306" y="253"/>
                </a:cubicBezTo>
                <a:cubicBezTo>
                  <a:pt x="1303" y="253"/>
                  <a:pt x="1300" y="254"/>
                  <a:pt x="1297" y="255"/>
                </a:cubicBezTo>
                <a:cubicBezTo>
                  <a:pt x="1290" y="199"/>
                  <a:pt x="1290" y="199"/>
                  <a:pt x="1290" y="199"/>
                </a:cubicBezTo>
                <a:cubicBezTo>
                  <a:pt x="1296" y="197"/>
                  <a:pt x="1302" y="193"/>
                  <a:pt x="1304" y="187"/>
                </a:cubicBezTo>
                <a:close/>
                <a:moveTo>
                  <a:pt x="1741" y="354"/>
                </a:moveTo>
                <a:cubicBezTo>
                  <a:pt x="1741" y="360"/>
                  <a:pt x="1746" y="365"/>
                  <a:pt x="1753" y="366"/>
                </a:cubicBezTo>
                <a:cubicBezTo>
                  <a:pt x="1730" y="469"/>
                  <a:pt x="1730" y="469"/>
                  <a:pt x="1730" y="469"/>
                </a:cubicBezTo>
                <a:cubicBezTo>
                  <a:pt x="1728" y="469"/>
                  <a:pt x="1726" y="468"/>
                  <a:pt x="1725" y="468"/>
                </a:cubicBezTo>
                <a:cubicBezTo>
                  <a:pt x="1717" y="468"/>
                  <a:pt x="1710" y="471"/>
                  <a:pt x="1706" y="476"/>
                </a:cubicBezTo>
                <a:cubicBezTo>
                  <a:pt x="1610" y="380"/>
                  <a:pt x="1610" y="380"/>
                  <a:pt x="1610" y="380"/>
                </a:cubicBezTo>
                <a:cubicBezTo>
                  <a:pt x="1615" y="375"/>
                  <a:pt x="1619" y="368"/>
                  <a:pt x="1619" y="360"/>
                </a:cubicBezTo>
                <a:cubicBezTo>
                  <a:pt x="1619" y="360"/>
                  <a:pt x="1619" y="360"/>
                  <a:pt x="1619" y="359"/>
                </a:cubicBezTo>
                <a:lnTo>
                  <a:pt x="1741" y="354"/>
                </a:lnTo>
                <a:close/>
                <a:moveTo>
                  <a:pt x="1994" y="293"/>
                </a:moveTo>
                <a:cubicBezTo>
                  <a:pt x="1939" y="350"/>
                  <a:pt x="1939" y="350"/>
                  <a:pt x="1939" y="350"/>
                </a:cubicBezTo>
                <a:cubicBezTo>
                  <a:pt x="1934" y="345"/>
                  <a:pt x="1928" y="342"/>
                  <a:pt x="1921" y="342"/>
                </a:cubicBezTo>
                <a:cubicBezTo>
                  <a:pt x="1919" y="342"/>
                  <a:pt x="1918" y="343"/>
                  <a:pt x="1916" y="343"/>
                </a:cubicBezTo>
                <a:cubicBezTo>
                  <a:pt x="1904" y="279"/>
                  <a:pt x="1904" y="279"/>
                  <a:pt x="1904" y="279"/>
                </a:cubicBezTo>
                <a:cubicBezTo>
                  <a:pt x="1918" y="278"/>
                  <a:pt x="1929" y="267"/>
                  <a:pt x="1930" y="253"/>
                </a:cubicBezTo>
                <a:cubicBezTo>
                  <a:pt x="1988" y="264"/>
                  <a:pt x="1988" y="264"/>
                  <a:pt x="1988" y="264"/>
                </a:cubicBezTo>
                <a:cubicBezTo>
                  <a:pt x="1987" y="267"/>
                  <a:pt x="1986" y="270"/>
                  <a:pt x="1986" y="273"/>
                </a:cubicBezTo>
                <a:cubicBezTo>
                  <a:pt x="1986" y="281"/>
                  <a:pt x="1989" y="288"/>
                  <a:pt x="1994" y="293"/>
                </a:cubicBezTo>
                <a:close/>
                <a:moveTo>
                  <a:pt x="1909" y="619"/>
                </a:moveTo>
                <a:cubicBezTo>
                  <a:pt x="1871" y="611"/>
                  <a:pt x="1871" y="611"/>
                  <a:pt x="1871" y="611"/>
                </a:cubicBezTo>
                <a:cubicBezTo>
                  <a:pt x="1871" y="611"/>
                  <a:pt x="1871" y="610"/>
                  <a:pt x="1871" y="610"/>
                </a:cubicBezTo>
                <a:cubicBezTo>
                  <a:pt x="1871" y="604"/>
                  <a:pt x="1868" y="600"/>
                  <a:pt x="1864" y="597"/>
                </a:cubicBezTo>
                <a:cubicBezTo>
                  <a:pt x="1893" y="528"/>
                  <a:pt x="1893" y="528"/>
                  <a:pt x="1893" y="528"/>
                </a:cubicBezTo>
                <a:cubicBezTo>
                  <a:pt x="1896" y="529"/>
                  <a:pt x="1900" y="530"/>
                  <a:pt x="1903" y="530"/>
                </a:cubicBezTo>
                <a:cubicBezTo>
                  <a:pt x="1904" y="530"/>
                  <a:pt x="1904" y="530"/>
                  <a:pt x="1905" y="530"/>
                </a:cubicBezTo>
                <a:cubicBezTo>
                  <a:pt x="1927" y="599"/>
                  <a:pt x="1927" y="599"/>
                  <a:pt x="1927" y="599"/>
                </a:cubicBezTo>
                <a:cubicBezTo>
                  <a:pt x="1918" y="602"/>
                  <a:pt x="1911" y="609"/>
                  <a:pt x="1909" y="619"/>
                </a:cubicBezTo>
                <a:close/>
                <a:moveTo>
                  <a:pt x="1877" y="705"/>
                </a:moveTo>
                <a:cubicBezTo>
                  <a:pt x="1877" y="707"/>
                  <a:pt x="1877" y="708"/>
                  <a:pt x="1877" y="710"/>
                </a:cubicBezTo>
                <a:cubicBezTo>
                  <a:pt x="1727" y="749"/>
                  <a:pt x="1727" y="749"/>
                  <a:pt x="1727" y="749"/>
                </a:cubicBezTo>
                <a:cubicBezTo>
                  <a:pt x="1726" y="746"/>
                  <a:pt x="1724" y="743"/>
                  <a:pt x="1721" y="740"/>
                </a:cubicBezTo>
                <a:cubicBezTo>
                  <a:pt x="1847" y="619"/>
                  <a:pt x="1847" y="619"/>
                  <a:pt x="1847" y="619"/>
                </a:cubicBezTo>
                <a:cubicBezTo>
                  <a:pt x="1850" y="622"/>
                  <a:pt x="1854" y="623"/>
                  <a:pt x="1858" y="623"/>
                </a:cubicBezTo>
                <a:cubicBezTo>
                  <a:pt x="1859" y="623"/>
                  <a:pt x="1861" y="623"/>
                  <a:pt x="1862" y="623"/>
                </a:cubicBezTo>
                <a:cubicBezTo>
                  <a:pt x="1890" y="685"/>
                  <a:pt x="1890" y="685"/>
                  <a:pt x="1890" y="685"/>
                </a:cubicBezTo>
                <a:cubicBezTo>
                  <a:pt x="1882" y="688"/>
                  <a:pt x="1877" y="696"/>
                  <a:pt x="1877" y="705"/>
                </a:cubicBezTo>
                <a:close/>
                <a:moveTo>
                  <a:pt x="1141" y="663"/>
                </a:moveTo>
                <a:cubicBezTo>
                  <a:pt x="1141" y="663"/>
                  <a:pt x="1141" y="663"/>
                  <a:pt x="1141" y="663"/>
                </a:cubicBezTo>
                <a:cubicBezTo>
                  <a:pt x="1138" y="620"/>
                  <a:pt x="1138" y="620"/>
                  <a:pt x="1138" y="620"/>
                </a:cubicBezTo>
                <a:cubicBezTo>
                  <a:pt x="1186" y="624"/>
                  <a:pt x="1186" y="624"/>
                  <a:pt x="1186" y="624"/>
                </a:cubicBezTo>
                <a:cubicBezTo>
                  <a:pt x="1186" y="624"/>
                  <a:pt x="1186" y="625"/>
                  <a:pt x="1186" y="625"/>
                </a:cubicBezTo>
                <a:cubicBezTo>
                  <a:pt x="1186" y="632"/>
                  <a:pt x="1188" y="639"/>
                  <a:pt x="1193" y="644"/>
                </a:cubicBezTo>
                <a:cubicBezTo>
                  <a:pt x="1153" y="669"/>
                  <a:pt x="1153" y="669"/>
                  <a:pt x="1153" y="669"/>
                </a:cubicBezTo>
                <a:cubicBezTo>
                  <a:pt x="1150" y="665"/>
                  <a:pt x="1146" y="663"/>
                  <a:pt x="1141" y="663"/>
                </a:cubicBezTo>
                <a:close/>
                <a:moveTo>
                  <a:pt x="1130" y="669"/>
                </a:moveTo>
                <a:cubicBezTo>
                  <a:pt x="1057" y="628"/>
                  <a:pt x="1057" y="628"/>
                  <a:pt x="1057" y="628"/>
                </a:cubicBezTo>
                <a:cubicBezTo>
                  <a:pt x="1060" y="625"/>
                  <a:pt x="1062" y="620"/>
                  <a:pt x="1063" y="615"/>
                </a:cubicBezTo>
                <a:cubicBezTo>
                  <a:pt x="1137" y="620"/>
                  <a:pt x="1137" y="620"/>
                  <a:pt x="1137" y="620"/>
                </a:cubicBezTo>
                <a:cubicBezTo>
                  <a:pt x="1140" y="663"/>
                  <a:pt x="1140" y="663"/>
                  <a:pt x="1140" y="663"/>
                </a:cubicBezTo>
                <a:cubicBezTo>
                  <a:pt x="1135" y="664"/>
                  <a:pt x="1132" y="666"/>
                  <a:pt x="1130" y="669"/>
                </a:cubicBezTo>
                <a:close/>
                <a:moveTo>
                  <a:pt x="1080" y="291"/>
                </a:moveTo>
                <a:cubicBezTo>
                  <a:pt x="1144" y="337"/>
                  <a:pt x="1144" y="337"/>
                  <a:pt x="1144" y="337"/>
                </a:cubicBezTo>
                <a:cubicBezTo>
                  <a:pt x="1143" y="339"/>
                  <a:pt x="1142" y="342"/>
                  <a:pt x="1142" y="345"/>
                </a:cubicBezTo>
                <a:cubicBezTo>
                  <a:pt x="1142" y="352"/>
                  <a:pt x="1147" y="359"/>
                  <a:pt x="1154" y="360"/>
                </a:cubicBezTo>
                <a:cubicBezTo>
                  <a:pt x="1132" y="468"/>
                  <a:pt x="1132" y="468"/>
                  <a:pt x="1132" y="468"/>
                </a:cubicBezTo>
                <a:cubicBezTo>
                  <a:pt x="1126" y="469"/>
                  <a:pt x="1121" y="471"/>
                  <a:pt x="1116" y="474"/>
                </a:cubicBezTo>
                <a:cubicBezTo>
                  <a:pt x="1067" y="300"/>
                  <a:pt x="1067" y="300"/>
                  <a:pt x="1067" y="300"/>
                </a:cubicBezTo>
                <a:cubicBezTo>
                  <a:pt x="1072" y="298"/>
                  <a:pt x="1077" y="295"/>
                  <a:pt x="1080" y="291"/>
                </a:cubicBezTo>
                <a:close/>
                <a:moveTo>
                  <a:pt x="1505" y="276"/>
                </a:moveTo>
                <a:cubicBezTo>
                  <a:pt x="1569" y="343"/>
                  <a:pt x="1569" y="343"/>
                  <a:pt x="1569" y="343"/>
                </a:cubicBezTo>
                <a:cubicBezTo>
                  <a:pt x="1566" y="348"/>
                  <a:pt x="1563" y="354"/>
                  <a:pt x="1563" y="360"/>
                </a:cubicBezTo>
                <a:cubicBezTo>
                  <a:pt x="1563" y="361"/>
                  <a:pt x="1564" y="363"/>
                  <a:pt x="1564" y="364"/>
                </a:cubicBezTo>
                <a:cubicBezTo>
                  <a:pt x="1481" y="378"/>
                  <a:pt x="1481" y="378"/>
                  <a:pt x="1481" y="378"/>
                </a:cubicBezTo>
                <a:cubicBezTo>
                  <a:pt x="1483" y="281"/>
                  <a:pt x="1483" y="281"/>
                  <a:pt x="1483" y="281"/>
                </a:cubicBezTo>
                <a:cubicBezTo>
                  <a:pt x="1485" y="281"/>
                  <a:pt x="1487" y="281"/>
                  <a:pt x="1489" y="281"/>
                </a:cubicBezTo>
                <a:cubicBezTo>
                  <a:pt x="1495" y="281"/>
                  <a:pt x="1501" y="279"/>
                  <a:pt x="1505" y="276"/>
                </a:cubicBezTo>
                <a:close/>
                <a:moveTo>
                  <a:pt x="1755" y="366"/>
                </a:moveTo>
                <a:cubicBezTo>
                  <a:pt x="1756" y="366"/>
                  <a:pt x="1757" y="366"/>
                  <a:pt x="1759" y="365"/>
                </a:cubicBezTo>
                <a:cubicBezTo>
                  <a:pt x="1813" y="496"/>
                  <a:pt x="1813" y="496"/>
                  <a:pt x="1813" y="496"/>
                </a:cubicBezTo>
                <a:cubicBezTo>
                  <a:pt x="1752" y="496"/>
                  <a:pt x="1752" y="496"/>
                  <a:pt x="1752" y="496"/>
                </a:cubicBezTo>
                <a:cubicBezTo>
                  <a:pt x="1752" y="483"/>
                  <a:pt x="1743" y="472"/>
                  <a:pt x="1731" y="469"/>
                </a:cubicBezTo>
                <a:lnTo>
                  <a:pt x="1755" y="366"/>
                </a:lnTo>
                <a:close/>
                <a:moveTo>
                  <a:pt x="1720" y="739"/>
                </a:moveTo>
                <a:cubicBezTo>
                  <a:pt x="1718" y="737"/>
                  <a:pt x="1716" y="735"/>
                  <a:pt x="1713" y="734"/>
                </a:cubicBezTo>
                <a:cubicBezTo>
                  <a:pt x="1772" y="603"/>
                  <a:pt x="1772" y="603"/>
                  <a:pt x="1772" y="603"/>
                </a:cubicBezTo>
                <a:cubicBezTo>
                  <a:pt x="1773" y="604"/>
                  <a:pt x="1775" y="604"/>
                  <a:pt x="1777" y="604"/>
                </a:cubicBezTo>
                <a:cubicBezTo>
                  <a:pt x="1782" y="604"/>
                  <a:pt x="1787" y="601"/>
                  <a:pt x="1789" y="597"/>
                </a:cubicBezTo>
                <a:cubicBezTo>
                  <a:pt x="1844" y="608"/>
                  <a:pt x="1844" y="608"/>
                  <a:pt x="1844" y="608"/>
                </a:cubicBezTo>
                <a:cubicBezTo>
                  <a:pt x="1844" y="608"/>
                  <a:pt x="1844" y="609"/>
                  <a:pt x="1844" y="610"/>
                </a:cubicBezTo>
                <a:cubicBezTo>
                  <a:pt x="1844" y="613"/>
                  <a:pt x="1845" y="615"/>
                  <a:pt x="1846" y="618"/>
                </a:cubicBezTo>
                <a:lnTo>
                  <a:pt x="1720" y="739"/>
                </a:lnTo>
                <a:close/>
                <a:moveTo>
                  <a:pt x="1629" y="635"/>
                </a:moveTo>
                <a:cubicBezTo>
                  <a:pt x="1628" y="635"/>
                  <a:pt x="1627" y="635"/>
                  <a:pt x="1627" y="635"/>
                </a:cubicBezTo>
                <a:cubicBezTo>
                  <a:pt x="1633" y="575"/>
                  <a:pt x="1633" y="575"/>
                  <a:pt x="1633" y="575"/>
                </a:cubicBezTo>
                <a:cubicBezTo>
                  <a:pt x="1633" y="575"/>
                  <a:pt x="1634" y="575"/>
                  <a:pt x="1635" y="575"/>
                </a:cubicBezTo>
                <a:cubicBezTo>
                  <a:pt x="1650" y="575"/>
                  <a:pt x="1663" y="562"/>
                  <a:pt x="1663" y="547"/>
                </a:cubicBezTo>
                <a:cubicBezTo>
                  <a:pt x="1663" y="543"/>
                  <a:pt x="1662" y="540"/>
                  <a:pt x="1660" y="536"/>
                </a:cubicBezTo>
                <a:cubicBezTo>
                  <a:pt x="1701" y="511"/>
                  <a:pt x="1701" y="511"/>
                  <a:pt x="1701" y="511"/>
                </a:cubicBezTo>
                <a:cubicBezTo>
                  <a:pt x="1703" y="514"/>
                  <a:pt x="1706" y="517"/>
                  <a:pt x="1709" y="519"/>
                </a:cubicBezTo>
                <a:cubicBezTo>
                  <a:pt x="1636" y="637"/>
                  <a:pt x="1636" y="637"/>
                  <a:pt x="1636" y="637"/>
                </a:cubicBezTo>
                <a:cubicBezTo>
                  <a:pt x="1634" y="635"/>
                  <a:pt x="1631" y="635"/>
                  <a:pt x="1629" y="635"/>
                </a:cubicBezTo>
                <a:close/>
                <a:moveTo>
                  <a:pt x="1465" y="492"/>
                </a:moveTo>
                <a:cubicBezTo>
                  <a:pt x="1465" y="493"/>
                  <a:pt x="1465" y="494"/>
                  <a:pt x="1465" y="494"/>
                </a:cubicBezTo>
                <a:cubicBezTo>
                  <a:pt x="1401" y="489"/>
                  <a:pt x="1401" y="489"/>
                  <a:pt x="1401" y="489"/>
                </a:cubicBezTo>
                <a:cubicBezTo>
                  <a:pt x="1401" y="489"/>
                  <a:pt x="1401" y="488"/>
                  <a:pt x="1401" y="488"/>
                </a:cubicBezTo>
                <a:cubicBezTo>
                  <a:pt x="1401" y="476"/>
                  <a:pt x="1393" y="465"/>
                  <a:pt x="1382" y="462"/>
                </a:cubicBezTo>
                <a:cubicBezTo>
                  <a:pt x="1412" y="404"/>
                  <a:pt x="1412" y="404"/>
                  <a:pt x="1412" y="404"/>
                </a:cubicBezTo>
                <a:cubicBezTo>
                  <a:pt x="1414" y="405"/>
                  <a:pt x="1416" y="405"/>
                  <a:pt x="1418" y="405"/>
                </a:cubicBezTo>
                <a:cubicBezTo>
                  <a:pt x="1425" y="405"/>
                  <a:pt x="1431" y="399"/>
                  <a:pt x="1431" y="391"/>
                </a:cubicBezTo>
                <a:cubicBezTo>
                  <a:pt x="1431" y="391"/>
                  <a:pt x="1431" y="390"/>
                  <a:pt x="1431" y="389"/>
                </a:cubicBezTo>
                <a:cubicBezTo>
                  <a:pt x="1480" y="380"/>
                  <a:pt x="1480" y="380"/>
                  <a:pt x="1480" y="380"/>
                </a:cubicBezTo>
                <a:cubicBezTo>
                  <a:pt x="1478" y="478"/>
                  <a:pt x="1478" y="478"/>
                  <a:pt x="1478" y="478"/>
                </a:cubicBezTo>
                <a:cubicBezTo>
                  <a:pt x="1471" y="478"/>
                  <a:pt x="1465" y="484"/>
                  <a:pt x="1465" y="492"/>
                </a:cubicBezTo>
                <a:close/>
                <a:moveTo>
                  <a:pt x="1243" y="624"/>
                </a:moveTo>
                <a:cubicBezTo>
                  <a:pt x="1243" y="613"/>
                  <a:pt x="1236" y="604"/>
                  <a:pt x="1227" y="599"/>
                </a:cubicBezTo>
                <a:cubicBezTo>
                  <a:pt x="1252" y="541"/>
                  <a:pt x="1252" y="541"/>
                  <a:pt x="1252" y="541"/>
                </a:cubicBezTo>
                <a:cubicBezTo>
                  <a:pt x="1254" y="542"/>
                  <a:pt x="1256" y="542"/>
                  <a:pt x="1259" y="542"/>
                </a:cubicBezTo>
                <a:cubicBezTo>
                  <a:pt x="1268" y="542"/>
                  <a:pt x="1276" y="538"/>
                  <a:pt x="1281" y="531"/>
                </a:cubicBezTo>
                <a:cubicBezTo>
                  <a:pt x="1345" y="610"/>
                  <a:pt x="1345" y="610"/>
                  <a:pt x="1345" y="610"/>
                </a:cubicBezTo>
                <a:cubicBezTo>
                  <a:pt x="1342" y="614"/>
                  <a:pt x="1340" y="619"/>
                  <a:pt x="1340" y="624"/>
                </a:cubicBezTo>
                <a:lnTo>
                  <a:pt x="1243" y="624"/>
                </a:lnTo>
                <a:close/>
                <a:moveTo>
                  <a:pt x="1211" y="388"/>
                </a:moveTo>
                <a:cubicBezTo>
                  <a:pt x="1221" y="388"/>
                  <a:pt x="1229" y="384"/>
                  <a:pt x="1234" y="377"/>
                </a:cubicBezTo>
                <a:cubicBezTo>
                  <a:pt x="1349" y="474"/>
                  <a:pt x="1349" y="474"/>
                  <a:pt x="1349" y="474"/>
                </a:cubicBezTo>
                <a:cubicBezTo>
                  <a:pt x="1347" y="478"/>
                  <a:pt x="1345" y="483"/>
                  <a:pt x="1345" y="488"/>
                </a:cubicBezTo>
                <a:cubicBezTo>
                  <a:pt x="1345" y="490"/>
                  <a:pt x="1346" y="492"/>
                  <a:pt x="1346" y="493"/>
                </a:cubicBezTo>
                <a:cubicBezTo>
                  <a:pt x="1286" y="507"/>
                  <a:pt x="1286" y="507"/>
                  <a:pt x="1286" y="507"/>
                </a:cubicBezTo>
                <a:cubicBezTo>
                  <a:pt x="1283" y="495"/>
                  <a:pt x="1272" y="486"/>
                  <a:pt x="1259" y="486"/>
                </a:cubicBezTo>
                <a:cubicBezTo>
                  <a:pt x="1248" y="486"/>
                  <a:pt x="1238" y="493"/>
                  <a:pt x="1234" y="503"/>
                </a:cubicBezTo>
                <a:cubicBezTo>
                  <a:pt x="1224" y="496"/>
                  <a:pt x="1224" y="496"/>
                  <a:pt x="1224" y="496"/>
                </a:cubicBezTo>
                <a:cubicBezTo>
                  <a:pt x="1225" y="493"/>
                  <a:pt x="1226" y="491"/>
                  <a:pt x="1226" y="488"/>
                </a:cubicBezTo>
                <a:cubicBezTo>
                  <a:pt x="1226" y="480"/>
                  <a:pt x="1220" y="474"/>
                  <a:pt x="1212" y="474"/>
                </a:cubicBezTo>
                <a:cubicBezTo>
                  <a:pt x="1205" y="474"/>
                  <a:pt x="1199" y="480"/>
                  <a:pt x="1199" y="488"/>
                </a:cubicBezTo>
                <a:cubicBezTo>
                  <a:pt x="1199" y="488"/>
                  <a:pt x="1199" y="488"/>
                  <a:pt x="1199" y="488"/>
                </a:cubicBezTo>
                <a:cubicBezTo>
                  <a:pt x="1160" y="492"/>
                  <a:pt x="1160" y="492"/>
                  <a:pt x="1160" y="492"/>
                </a:cubicBezTo>
                <a:cubicBezTo>
                  <a:pt x="1159" y="484"/>
                  <a:pt x="1155" y="478"/>
                  <a:pt x="1150" y="474"/>
                </a:cubicBezTo>
                <a:cubicBezTo>
                  <a:pt x="1200" y="386"/>
                  <a:pt x="1200" y="386"/>
                  <a:pt x="1200" y="386"/>
                </a:cubicBezTo>
                <a:cubicBezTo>
                  <a:pt x="1204" y="388"/>
                  <a:pt x="1207" y="388"/>
                  <a:pt x="1211" y="388"/>
                </a:cubicBezTo>
                <a:close/>
                <a:moveTo>
                  <a:pt x="1325" y="301"/>
                </a:moveTo>
                <a:cubicBezTo>
                  <a:pt x="1407" y="382"/>
                  <a:pt x="1407" y="382"/>
                  <a:pt x="1407" y="382"/>
                </a:cubicBezTo>
                <a:cubicBezTo>
                  <a:pt x="1405" y="385"/>
                  <a:pt x="1404" y="388"/>
                  <a:pt x="1404" y="391"/>
                </a:cubicBezTo>
                <a:cubicBezTo>
                  <a:pt x="1404" y="396"/>
                  <a:pt x="1406" y="401"/>
                  <a:pt x="1410" y="403"/>
                </a:cubicBezTo>
                <a:cubicBezTo>
                  <a:pt x="1380" y="461"/>
                  <a:pt x="1380" y="461"/>
                  <a:pt x="1380" y="461"/>
                </a:cubicBezTo>
                <a:cubicBezTo>
                  <a:pt x="1378" y="461"/>
                  <a:pt x="1375" y="460"/>
                  <a:pt x="1373" y="460"/>
                </a:cubicBezTo>
                <a:cubicBezTo>
                  <a:pt x="1370" y="460"/>
                  <a:pt x="1367" y="461"/>
                  <a:pt x="1364" y="462"/>
                </a:cubicBezTo>
                <a:cubicBezTo>
                  <a:pt x="1308" y="309"/>
                  <a:pt x="1308" y="309"/>
                  <a:pt x="1308" y="309"/>
                </a:cubicBezTo>
                <a:cubicBezTo>
                  <a:pt x="1315" y="308"/>
                  <a:pt x="1321" y="306"/>
                  <a:pt x="1325" y="301"/>
                </a:cubicBezTo>
                <a:close/>
                <a:moveTo>
                  <a:pt x="1481" y="280"/>
                </a:moveTo>
                <a:cubicBezTo>
                  <a:pt x="1480" y="379"/>
                  <a:pt x="1480" y="379"/>
                  <a:pt x="1480" y="379"/>
                </a:cubicBezTo>
                <a:cubicBezTo>
                  <a:pt x="1431" y="387"/>
                  <a:pt x="1431" y="387"/>
                  <a:pt x="1431" y="387"/>
                </a:cubicBezTo>
                <a:cubicBezTo>
                  <a:pt x="1429" y="383"/>
                  <a:pt x="1426" y="379"/>
                  <a:pt x="1421" y="378"/>
                </a:cubicBezTo>
                <a:cubicBezTo>
                  <a:pt x="1476" y="278"/>
                  <a:pt x="1476" y="278"/>
                  <a:pt x="1476" y="278"/>
                </a:cubicBezTo>
                <a:cubicBezTo>
                  <a:pt x="1478" y="279"/>
                  <a:pt x="1480" y="280"/>
                  <a:pt x="1481" y="280"/>
                </a:cubicBezTo>
                <a:close/>
                <a:moveTo>
                  <a:pt x="1214" y="596"/>
                </a:moveTo>
                <a:cubicBezTo>
                  <a:pt x="1209" y="596"/>
                  <a:pt x="1204" y="598"/>
                  <a:pt x="1200" y="600"/>
                </a:cubicBezTo>
                <a:cubicBezTo>
                  <a:pt x="1149" y="519"/>
                  <a:pt x="1149" y="519"/>
                  <a:pt x="1149" y="519"/>
                </a:cubicBezTo>
                <a:cubicBezTo>
                  <a:pt x="1156" y="514"/>
                  <a:pt x="1161" y="506"/>
                  <a:pt x="1161" y="496"/>
                </a:cubicBezTo>
                <a:cubicBezTo>
                  <a:pt x="1161" y="495"/>
                  <a:pt x="1161" y="494"/>
                  <a:pt x="1161" y="493"/>
                </a:cubicBezTo>
                <a:cubicBezTo>
                  <a:pt x="1199" y="490"/>
                  <a:pt x="1199" y="490"/>
                  <a:pt x="1199" y="490"/>
                </a:cubicBezTo>
                <a:cubicBezTo>
                  <a:pt x="1200" y="497"/>
                  <a:pt x="1205" y="502"/>
                  <a:pt x="1212" y="502"/>
                </a:cubicBezTo>
                <a:cubicBezTo>
                  <a:pt x="1217" y="502"/>
                  <a:pt x="1221" y="500"/>
                  <a:pt x="1223" y="497"/>
                </a:cubicBezTo>
                <a:cubicBezTo>
                  <a:pt x="1233" y="504"/>
                  <a:pt x="1233" y="504"/>
                  <a:pt x="1233" y="504"/>
                </a:cubicBezTo>
                <a:cubicBezTo>
                  <a:pt x="1232" y="507"/>
                  <a:pt x="1231" y="511"/>
                  <a:pt x="1231" y="514"/>
                </a:cubicBezTo>
                <a:cubicBezTo>
                  <a:pt x="1231" y="526"/>
                  <a:pt x="1239" y="537"/>
                  <a:pt x="1250" y="541"/>
                </a:cubicBezTo>
                <a:cubicBezTo>
                  <a:pt x="1225" y="599"/>
                  <a:pt x="1225" y="599"/>
                  <a:pt x="1225" y="599"/>
                </a:cubicBezTo>
                <a:cubicBezTo>
                  <a:pt x="1222" y="597"/>
                  <a:pt x="1218" y="596"/>
                  <a:pt x="1214" y="596"/>
                </a:cubicBezTo>
                <a:close/>
                <a:moveTo>
                  <a:pt x="1133" y="524"/>
                </a:moveTo>
                <a:cubicBezTo>
                  <a:pt x="1138" y="524"/>
                  <a:pt x="1143" y="522"/>
                  <a:pt x="1147" y="520"/>
                </a:cubicBezTo>
                <a:cubicBezTo>
                  <a:pt x="1198" y="601"/>
                  <a:pt x="1198" y="601"/>
                  <a:pt x="1198" y="601"/>
                </a:cubicBezTo>
                <a:cubicBezTo>
                  <a:pt x="1191" y="606"/>
                  <a:pt x="1187" y="613"/>
                  <a:pt x="1186" y="622"/>
                </a:cubicBezTo>
                <a:cubicBezTo>
                  <a:pt x="1138" y="619"/>
                  <a:pt x="1138" y="619"/>
                  <a:pt x="1138" y="619"/>
                </a:cubicBezTo>
                <a:cubicBezTo>
                  <a:pt x="1132" y="524"/>
                  <a:pt x="1132" y="524"/>
                  <a:pt x="1132" y="524"/>
                </a:cubicBezTo>
                <a:cubicBezTo>
                  <a:pt x="1132" y="524"/>
                  <a:pt x="1133" y="524"/>
                  <a:pt x="1133" y="524"/>
                </a:cubicBezTo>
                <a:close/>
                <a:moveTo>
                  <a:pt x="1366" y="600"/>
                </a:moveTo>
                <a:cubicBezTo>
                  <a:pt x="1358" y="600"/>
                  <a:pt x="1351" y="604"/>
                  <a:pt x="1346" y="609"/>
                </a:cubicBezTo>
                <a:cubicBezTo>
                  <a:pt x="1282" y="530"/>
                  <a:pt x="1282" y="530"/>
                  <a:pt x="1282" y="530"/>
                </a:cubicBezTo>
                <a:cubicBezTo>
                  <a:pt x="1285" y="525"/>
                  <a:pt x="1287" y="520"/>
                  <a:pt x="1287" y="514"/>
                </a:cubicBezTo>
                <a:cubicBezTo>
                  <a:pt x="1287" y="512"/>
                  <a:pt x="1286" y="511"/>
                  <a:pt x="1286" y="509"/>
                </a:cubicBezTo>
                <a:cubicBezTo>
                  <a:pt x="1346" y="495"/>
                  <a:pt x="1346" y="495"/>
                  <a:pt x="1346" y="495"/>
                </a:cubicBezTo>
                <a:cubicBezTo>
                  <a:pt x="1349" y="506"/>
                  <a:pt x="1359" y="515"/>
                  <a:pt x="1371" y="516"/>
                </a:cubicBezTo>
                <a:lnTo>
                  <a:pt x="1366" y="600"/>
                </a:lnTo>
                <a:close/>
                <a:moveTo>
                  <a:pt x="1481" y="380"/>
                </a:moveTo>
                <a:cubicBezTo>
                  <a:pt x="1564" y="366"/>
                  <a:pt x="1564" y="366"/>
                  <a:pt x="1564" y="366"/>
                </a:cubicBezTo>
                <a:cubicBezTo>
                  <a:pt x="1565" y="371"/>
                  <a:pt x="1568" y="376"/>
                  <a:pt x="1572" y="380"/>
                </a:cubicBezTo>
                <a:cubicBezTo>
                  <a:pt x="1485" y="480"/>
                  <a:pt x="1485" y="480"/>
                  <a:pt x="1485" y="480"/>
                </a:cubicBezTo>
                <a:cubicBezTo>
                  <a:pt x="1484" y="479"/>
                  <a:pt x="1482" y="478"/>
                  <a:pt x="1480" y="478"/>
                </a:cubicBezTo>
                <a:lnTo>
                  <a:pt x="1481" y="380"/>
                </a:lnTo>
                <a:close/>
                <a:moveTo>
                  <a:pt x="1487" y="481"/>
                </a:moveTo>
                <a:cubicBezTo>
                  <a:pt x="1574" y="381"/>
                  <a:pt x="1574" y="381"/>
                  <a:pt x="1574" y="381"/>
                </a:cubicBezTo>
                <a:cubicBezTo>
                  <a:pt x="1578" y="385"/>
                  <a:pt x="1585" y="388"/>
                  <a:pt x="1591" y="388"/>
                </a:cubicBezTo>
                <a:cubicBezTo>
                  <a:pt x="1593" y="388"/>
                  <a:pt x="1594" y="387"/>
                  <a:pt x="1596" y="387"/>
                </a:cubicBezTo>
                <a:cubicBezTo>
                  <a:pt x="1627" y="521"/>
                  <a:pt x="1627" y="521"/>
                  <a:pt x="1627" y="521"/>
                </a:cubicBezTo>
                <a:cubicBezTo>
                  <a:pt x="1618" y="523"/>
                  <a:pt x="1611" y="530"/>
                  <a:pt x="1609" y="539"/>
                </a:cubicBezTo>
                <a:cubicBezTo>
                  <a:pt x="1492" y="493"/>
                  <a:pt x="1492" y="493"/>
                  <a:pt x="1492" y="493"/>
                </a:cubicBezTo>
                <a:cubicBezTo>
                  <a:pt x="1492" y="492"/>
                  <a:pt x="1492" y="492"/>
                  <a:pt x="1492" y="492"/>
                </a:cubicBezTo>
                <a:cubicBezTo>
                  <a:pt x="1492" y="487"/>
                  <a:pt x="1490" y="483"/>
                  <a:pt x="1487" y="481"/>
                </a:cubicBezTo>
                <a:close/>
                <a:moveTo>
                  <a:pt x="1637" y="638"/>
                </a:moveTo>
                <a:cubicBezTo>
                  <a:pt x="1711" y="520"/>
                  <a:pt x="1711" y="520"/>
                  <a:pt x="1711" y="520"/>
                </a:cubicBezTo>
                <a:cubicBezTo>
                  <a:pt x="1715" y="522"/>
                  <a:pt x="1719" y="524"/>
                  <a:pt x="1725" y="524"/>
                </a:cubicBezTo>
                <a:cubicBezTo>
                  <a:pt x="1729" y="524"/>
                  <a:pt x="1733" y="523"/>
                  <a:pt x="1737" y="521"/>
                </a:cubicBezTo>
                <a:cubicBezTo>
                  <a:pt x="1769" y="579"/>
                  <a:pt x="1769" y="579"/>
                  <a:pt x="1769" y="579"/>
                </a:cubicBezTo>
                <a:cubicBezTo>
                  <a:pt x="1765" y="581"/>
                  <a:pt x="1763" y="586"/>
                  <a:pt x="1763" y="590"/>
                </a:cubicBezTo>
                <a:cubicBezTo>
                  <a:pt x="1763" y="593"/>
                  <a:pt x="1763" y="595"/>
                  <a:pt x="1764" y="596"/>
                </a:cubicBezTo>
                <a:cubicBezTo>
                  <a:pt x="1641" y="644"/>
                  <a:pt x="1641" y="644"/>
                  <a:pt x="1641" y="644"/>
                </a:cubicBezTo>
                <a:cubicBezTo>
                  <a:pt x="1641" y="641"/>
                  <a:pt x="1639" y="639"/>
                  <a:pt x="1637" y="638"/>
                </a:cubicBezTo>
                <a:close/>
                <a:moveTo>
                  <a:pt x="1844" y="606"/>
                </a:moveTo>
                <a:cubicBezTo>
                  <a:pt x="1790" y="595"/>
                  <a:pt x="1790" y="595"/>
                  <a:pt x="1790" y="595"/>
                </a:cubicBezTo>
                <a:cubicBezTo>
                  <a:pt x="1790" y="594"/>
                  <a:pt x="1790" y="592"/>
                  <a:pt x="1790" y="590"/>
                </a:cubicBezTo>
                <a:cubicBezTo>
                  <a:pt x="1790" y="583"/>
                  <a:pt x="1784" y="577"/>
                  <a:pt x="1777" y="577"/>
                </a:cubicBezTo>
                <a:cubicBezTo>
                  <a:pt x="1774" y="577"/>
                  <a:pt x="1772" y="577"/>
                  <a:pt x="1771" y="578"/>
                </a:cubicBezTo>
                <a:cubicBezTo>
                  <a:pt x="1739" y="520"/>
                  <a:pt x="1739" y="520"/>
                  <a:pt x="1739" y="520"/>
                </a:cubicBezTo>
                <a:cubicBezTo>
                  <a:pt x="1746" y="515"/>
                  <a:pt x="1752" y="507"/>
                  <a:pt x="1752" y="497"/>
                </a:cubicBezTo>
                <a:cubicBezTo>
                  <a:pt x="1813" y="498"/>
                  <a:pt x="1813" y="498"/>
                  <a:pt x="1813" y="498"/>
                </a:cubicBezTo>
                <a:cubicBezTo>
                  <a:pt x="1854" y="596"/>
                  <a:pt x="1854" y="596"/>
                  <a:pt x="1854" y="596"/>
                </a:cubicBezTo>
                <a:cubicBezTo>
                  <a:pt x="1849" y="598"/>
                  <a:pt x="1845" y="601"/>
                  <a:pt x="1844" y="606"/>
                </a:cubicBezTo>
                <a:close/>
                <a:moveTo>
                  <a:pt x="1700" y="510"/>
                </a:moveTo>
                <a:cubicBezTo>
                  <a:pt x="1660" y="535"/>
                  <a:pt x="1660" y="535"/>
                  <a:pt x="1660" y="535"/>
                </a:cubicBezTo>
                <a:cubicBezTo>
                  <a:pt x="1655" y="526"/>
                  <a:pt x="1646" y="519"/>
                  <a:pt x="1635" y="519"/>
                </a:cubicBezTo>
                <a:cubicBezTo>
                  <a:pt x="1633" y="519"/>
                  <a:pt x="1630" y="520"/>
                  <a:pt x="1628" y="520"/>
                </a:cubicBezTo>
                <a:cubicBezTo>
                  <a:pt x="1597" y="387"/>
                  <a:pt x="1597" y="387"/>
                  <a:pt x="1597" y="387"/>
                </a:cubicBezTo>
                <a:cubicBezTo>
                  <a:pt x="1601" y="386"/>
                  <a:pt x="1605" y="384"/>
                  <a:pt x="1608" y="382"/>
                </a:cubicBezTo>
                <a:cubicBezTo>
                  <a:pt x="1704" y="477"/>
                  <a:pt x="1704" y="477"/>
                  <a:pt x="1704" y="477"/>
                </a:cubicBezTo>
                <a:cubicBezTo>
                  <a:pt x="1700" y="482"/>
                  <a:pt x="1697" y="489"/>
                  <a:pt x="1697" y="496"/>
                </a:cubicBezTo>
                <a:cubicBezTo>
                  <a:pt x="1697" y="501"/>
                  <a:pt x="1698" y="506"/>
                  <a:pt x="1700" y="510"/>
                </a:cubicBezTo>
                <a:close/>
                <a:moveTo>
                  <a:pt x="1475" y="277"/>
                </a:moveTo>
                <a:cubicBezTo>
                  <a:pt x="1419" y="378"/>
                  <a:pt x="1419" y="378"/>
                  <a:pt x="1419" y="378"/>
                </a:cubicBezTo>
                <a:cubicBezTo>
                  <a:pt x="1419" y="378"/>
                  <a:pt x="1418" y="378"/>
                  <a:pt x="1418" y="378"/>
                </a:cubicBezTo>
                <a:cubicBezTo>
                  <a:pt x="1414" y="378"/>
                  <a:pt x="1411" y="379"/>
                  <a:pt x="1408" y="381"/>
                </a:cubicBezTo>
                <a:cubicBezTo>
                  <a:pt x="1326" y="300"/>
                  <a:pt x="1326" y="300"/>
                  <a:pt x="1326" y="300"/>
                </a:cubicBezTo>
                <a:cubicBezTo>
                  <a:pt x="1331" y="295"/>
                  <a:pt x="1334" y="289"/>
                  <a:pt x="1334" y="281"/>
                </a:cubicBezTo>
                <a:cubicBezTo>
                  <a:pt x="1334" y="280"/>
                  <a:pt x="1334" y="279"/>
                  <a:pt x="1334" y="278"/>
                </a:cubicBezTo>
                <a:cubicBezTo>
                  <a:pt x="1462" y="261"/>
                  <a:pt x="1462" y="261"/>
                  <a:pt x="1462" y="261"/>
                </a:cubicBezTo>
                <a:cubicBezTo>
                  <a:pt x="1464" y="268"/>
                  <a:pt x="1469" y="274"/>
                  <a:pt x="1475" y="277"/>
                </a:cubicBezTo>
                <a:close/>
                <a:moveTo>
                  <a:pt x="1306" y="309"/>
                </a:moveTo>
                <a:cubicBezTo>
                  <a:pt x="1363" y="462"/>
                  <a:pt x="1363" y="462"/>
                  <a:pt x="1363" y="462"/>
                </a:cubicBezTo>
                <a:cubicBezTo>
                  <a:pt x="1358" y="464"/>
                  <a:pt x="1353" y="468"/>
                  <a:pt x="1350" y="473"/>
                </a:cubicBezTo>
                <a:cubicBezTo>
                  <a:pt x="1235" y="375"/>
                  <a:pt x="1235" y="375"/>
                  <a:pt x="1235" y="375"/>
                </a:cubicBezTo>
                <a:cubicBezTo>
                  <a:pt x="1238" y="371"/>
                  <a:pt x="1240" y="366"/>
                  <a:pt x="1240" y="360"/>
                </a:cubicBezTo>
                <a:cubicBezTo>
                  <a:pt x="1240" y="353"/>
                  <a:pt x="1238" y="347"/>
                  <a:pt x="1234" y="342"/>
                </a:cubicBezTo>
                <a:cubicBezTo>
                  <a:pt x="1285" y="300"/>
                  <a:pt x="1285" y="300"/>
                  <a:pt x="1285" y="300"/>
                </a:cubicBezTo>
                <a:cubicBezTo>
                  <a:pt x="1290" y="305"/>
                  <a:pt x="1298" y="309"/>
                  <a:pt x="1306" y="309"/>
                </a:cubicBezTo>
                <a:close/>
                <a:moveTo>
                  <a:pt x="1199" y="385"/>
                </a:moveTo>
                <a:cubicBezTo>
                  <a:pt x="1148" y="473"/>
                  <a:pt x="1148" y="473"/>
                  <a:pt x="1148" y="473"/>
                </a:cubicBezTo>
                <a:cubicBezTo>
                  <a:pt x="1144" y="470"/>
                  <a:pt x="1139" y="469"/>
                  <a:pt x="1134" y="469"/>
                </a:cubicBezTo>
                <a:cubicBezTo>
                  <a:pt x="1155" y="361"/>
                  <a:pt x="1155" y="361"/>
                  <a:pt x="1155" y="361"/>
                </a:cubicBezTo>
                <a:cubicBezTo>
                  <a:pt x="1156" y="361"/>
                  <a:pt x="1157" y="361"/>
                  <a:pt x="1158" y="361"/>
                </a:cubicBezTo>
                <a:cubicBezTo>
                  <a:pt x="1165" y="361"/>
                  <a:pt x="1171" y="356"/>
                  <a:pt x="1173" y="350"/>
                </a:cubicBezTo>
                <a:cubicBezTo>
                  <a:pt x="1183" y="353"/>
                  <a:pt x="1183" y="353"/>
                  <a:pt x="1183" y="353"/>
                </a:cubicBezTo>
                <a:cubicBezTo>
                  <a:pt x="1183" y="355"/>
                  <a:pt x="1183" y="358"/>
                  <a:pt x="1183" y="360"/>
                </a:cubicBezTo>
                <a:cubicBezTo>
                  <a:pt x="1183" y="371"/>
                  <a:pt x="1189" y="381"/>
                  <a:pt x="1199" y="385"/>
                </a:cubicBezTo>
                <a:close/>
                <a:moveTo>
                  <a:pt x="1114" y="517"/>
                </a:moveTo>
                <a:cubicBezTo>
                  <a:pt x="1119" y="520"/>
                  <a:pt x="1124" y="523"/>
                  <a:pt x="1130" y="524"/>
                </a:cubicBezTo>
                <a:cubicBezTo>
                  <a:pt x="1136" y="619"/>
                  <a:pt x="1136" y="619"/>
                  <a:pt x="1136" y="619"/>
                </a:cubicBezTo>
                <a:cubicBezTo>
                  <a:pt x="1063" y="613"/>
                  <a:pt x="1063" y="613"/>
                  <a:pt x="1063" y="613"/>
                </a:cubicBezTo>
                <a:cubicBezTo>
                  <a:pt x="1063" y="613"/>
                  <a:pt x="1063" y="612"/>
                  <a:pt x="1063" y="612"/>
                </a:cubicBezTo>
                <a:cubicBezTo>
                  <a:pt x="1063" y="604"/>
                  <a:pt x="1059" y="596"/>
                  <a:pt x="1053" y="591"/>
                </a:cubicBezTo>
                <a:lnTo>
                  <a:pt x="1114" y="517"/>
                </a:lnTo>
                <a:close/>
                <a:moveTo>
                  <a:pt x="1154" y="670"/>
                </a:moveTo>
                <a:cubicBezTo>
                  <a:pt x="1194" y="645"/>
                  <a:pt x="1194" y="645"/>
                  <a:pt x="1194" y="645"/>
                </a:cubicBezTo>
                <a:cubicBezTo>
                  <a:pt x="1199" y="650"/>
                  <a:pt x="1206" y="654"/>
                  <a:pt x="1214" y="654"/>
                </a:cubicBezTo>
                <a:cubicBezTo>
                  <a:pt x="1219" y="654"/>
                  <a:pt x="1223" y="653"/>
                  <a:pt x="1227" y="651"/>
                </a:cubicBezTo>
                <a:cubicBezTo>
                  <a:pt x="1251" y="696"/>
                  <a:pt x="1251" y="696"/>
                  <a:pt x="1251" y="696"/>
                </a:cubicBezTo>
                <a:cubicBezTo>
                  <a:pt x="1248" y="698"/>
                  <a:pt x="1245" y="701"/>
                  <a:pt x="1244" y="705"/>
                </a:cubicBezTo>
                <a:cubicBezTo>
                  <a:pt x="1155" y="680"/>
                  <a:pt x="1155" y="680"/>
                  <a:pt x="1155" y="680"/>
                </a:cubicBezTo>
                <a:cubicBezTo>
                  <a:pt x="1155" y="679"/>
                  <a:pt x="1155" y="678"/>
                  <a:pt x="1155" y="677"/>
                </a:cubicBezTo>
                <a:cubicBezTo>
                  <a:pt x="1155" y="674"/>
                  <a:pt x="1155" y="672"/>
                  <a:pt x="1154" y="670"/>
                </a:cubicBezTo>
                <a:close/>
                <a:moveTo>
                  <a:pt x="1259" y="694"/>
                </a:moveTo>
                <a:cubicBezTo>
                  <a:pt x="1256" y="694"/>
                  <a:pt x="1254" y="694"/>
                  <a:pt x="1252" y="695"/>
                </a:cubicBezTo>
                <a:cubicBezTo>
                  <a:pt x="1228" y="650"/>
                  <a:pt x="1228" y="650"/>
                  <a:pt x="1228" y="650"/>
                </a:cubicBezTo>
                <a:cubicBezTo>
                  <a:pt x="1237" y="645"/>
                  <a:pt x="1243" y="636"/>
                  <a:pt x="1243" y="626"/>
                </a:cubicBezTo>
                <a:cubicBezTo>
                  <a:pt x="1339" y="626"/>
                  <a:pt x="1339" y="626"/>
                  <a:pt x="1339" y="626"/>
                </a:cubicBezTo>
                <a:cubicBezTo>
                  <a:pt x="1339" y="626"/>
                  <a:pt x="1339" y="627"/>
                  <a:pt x="1339" y="628"/>
                </a:cubicBezTo>
                <a:cubicBezTo>
                  <a:pt x="1339" y="635"/>
                  <a:pt x="1342" y="642"/>
                  <a:pt x="1347" y="647"/>
                </a:cubicBezTo>
                <a:cubicBezTo>
                  <a:pt x="1271" y="700"/>
                  <a:pt x="1271" y="700"/>
                  <a:pt x="1271" y="700"/>
                </a:cubicBezTo>
                <a:cubicBezTo>
                  <a:pt x="1268" y="696"/>
                  <a:pt x="1264" y="694"/>
                  <a:pt x="1259" y="694"/>
                </a:cubicBezTo>
                <a:close/>
                <a:moveTo>
                  <a:pt x="1367" y="600"/>
                </a:moveTo>
                <a:cubicBezTo>
                  <a:pt x="1372" y="516"/>
                  <a:pt x="1372" y="516"/>
                  <a:pt x="1372" y="516"/>
                </a:cubicBezTo>
                <a:cubicBezTo>
                  <a:pt x="1373" y="516"/>
                  <a:pt x="1373" y="516"/>
                  <a:pt x="1373" y="516"/>
                </a:cubicBezTo>
                <a:cubicBezTo>
                  <a:pt x="1387" y="516"/>
                  <a:pt x="1399" y="505"/>
                  <a:pt x="1401" y="491"/>
                </a:cubicBezTo>
                <a:cubicBezTo>
                  <a:pt x="1465" y="496"/>
                  <a:pt x="1465" y="496"/>
                  <a:pt x="1465" y="496"/>
                </a:cubicBezTo>
                <a:cubicBezTo>
                  <a:pt x="1466" y="499"/>
                  <a:pt x="1468" y="502"/>
                  <a:pt x="1471" y="503"/>
                </a:cubicBezTo>
                <a:cubicBezTo>
                  <a:pt x="1378" y="602"/>
                  <a:pt x="1378" y="602"/>
                  <a:pt x="1378" y="602"/>
                </a:cubicBezTo>
                <a:cubicBezTo>
                  <a:pt x="1375" y="601"/>
                  <a:pt x="1371" y="600"/>
                  <a:pt x="1367" y="600"/>
                </a:cubicBezTo>
                <a:close/>
                <a:moveTo>
                  <a:pt x="1492" y="494"/>
                </a:moveTo>
                <a:cubicBezTo>
                  <a:pt x="1608" y="540"/>
                  <a:pt x="1608" y="540"/>
                  <a:pt x="1608" y="540"/>
                </a:cubicBezTo>
                <a:cubicBezTo>
                  <a:pt x="1607" y="542"/>
                  <a:pt x="1607" y="545"/>
                  <a:pt x="1607" y="547"/>
                </a:cubicBezTo>
                <a:cubicBezTo>
                  <a:pt x="1607" y="553"/>
                  <a:pt x="1609" y="558"/>
                  <a:pt x="1611" y="562"/>
                </a:cubicBezTo>
                <a:cubicBezTo>
                  <a:pt x="1539" y="600"/>
                  <a:pt x="1539" y="600"/>
                  <a:pt x="1539" y="600"/>
                </a:cubicBezTo>
                <a:cubicBezTo>
                  <a:pt x="1535" y="589"/>
                  <a:pt x="1525" y="582"/>
                  <a:pt x="1513" y="582"/>
                </a:cubicBezTo>
                <a:cubicBezTo>
                  <a:pt x="1510" y="582"/>
                  <a:pt x="1507" y="582"/>
                  <a:pt x="1504" y="583"/>
                </a:cubicBezTo>
                <a:cubicBezTo>
                  <a:pt x="1482" y="505"/>
                  <a:pt x="1482" y="505"/>
                  <a:pt x="1482" y="505"/>
                </a:cubicBezTo>
                <a:cubicBezTo>
                  <a:pt x="1487" y="504"/>
                  <a:pt x="1491" y="500"/>
                  <a:pt x="1492" y="494"/>
                </a:cubicBezTo>
                <a:close/>
                <a:moveTo>
                  <a:pt x="1539" y="602"/>
                </a:moveTo>
                <a:cubicBezTo>
                  <a:pt x="1612" y="563"/>
                  <a:pt x="1612" y="563"/>
                  <a:pt x="1612" y="563"/>
                </a:cubicBezTo>
                <a:cubicBezTo>
                  <a:pt x="1617" y="569"/>
                  <a:pt x="1623" y="573"/>
                  <a:pt x="1631" y="574"/>
                </a:cubicBezTo>
                <a:cubicBezTo>
                  <a:pt x="1625" y="635"/>
                  <a:pt x="1625" y="635"/>
                  <a:pt x="1625" y="635"/>
                </a:cubicBezTo>
                <a:cubicBezTo>
                  <a:pt x="1621" y="636"/>
                  <a:pt x="1617" y="640"/>
                  <a:pt x="1616" y="644"/>
                </a:cubicBezTo>
                <a:cubicBezTo>
                  <a:pt x="1538" y="621"/>
                  <a:pt x="1538" y="621"/>
                  <a:pt x="1538" y="621"/>
                </a:cubicBezTo>
                <a:cubicBezTo>
                  <a:pt x="1540" y="617"/>
                  <a:pt x="1541" y="614"/>
                  <a:pt x="1541" y="610"/>
                </a:cubicBezTo>
                <a:cubicBezTo>
                  <a:pt x="1541" y="607"/>
                  <a:pt x="1540" y="604"/>
                  <a:pt x="1539" y="602"/>
                </a:cubicBezTo>
                <a:close/>
                <a:moveTo>
                  <a:pt x="1642" y="649"/>
                </a:moveTo>
                <a:cubicBezTo>
                  <a:pt x="1642" y="648"/>
                  <a:pt x="1642" y="646"/>
                  <a:pt x="1642" y="645"/>
                </a:cubicBezTo>
                <a:cubicBezTo>
                  <a:pt x="1765" y="598"/>
                  <a:pt x="1765" y="598"/>
                  <a:pt x="1765" y="598"/>
                </a:cubicBezTo>
                <a:cubicBezTo>
                  <a:pt x="1766" y="600"/>
                  <a:pt x="1768" y="602"/>
                  <a:pt x="1770" y="603"/>
                </a:cubicBezTo>
                <a:cubicBezTo>
                  <a:pt x="1711" y="733"/>
                  <a:pt x="1711" y="733"/>
                  <a:pt x="1711" y="733"/>
                </a:cubicBezTo>
                <a:cubicBezTo>
                  <a:pt x="1708" y="732"/>
                  <a:pt x="1705" y="731"/>
                  <a:pt x="1701" y="731"/>
                </a:cubicBezTo>
                <a:cubicBezTo>
                  <a:pt x="1695" y="731"/>
                  <a:pt x="1690" y="733"/>
                  <a:pt x="1686" y="736"/>
                </a:cubicBezTo>
                <a:cubicBezTo>
                  <a:pt x="1637" y="659"/>
                  <a:pt x="1637" y="659"/>
                  <a:pt x="1637" y="659"/>
                </a:cubicBezTo>
                <a:cubicBezTo>
                  <a:pt x="1640" y="657"/>
                  <a:pt x="1642" y="653"/>
                  <a:pt x="1642" y="649"/>
                </a:cubicBezTo>
                <a:close/>
                <a:moveTo>
                  <a:pt x="1891" y="527"/>
                </a:moveTo>
                <a:cubicBezTo>
                  <a:pt x="1862" y="597"/>
                  <a:pt x="1862" y="597"/>
                  <a:pt x="1862" y="597"/>
                </a:cubicBezTo>
                <a:cubicBezTo>
                  <a:pt x="1861" y="596"/>
                  <a:pt x="1859" y="596"/>
                  <a:pt x="1858" y="596"/>
                </a:cubicBezTo>
                <a:cubicBezTo>
                  <a:pt x="1857" y="596"/>
                  <a:pt x="1856" y="596"/>
                  <a:pt x="1856" y="596"/>
                </a:cubicBezTo>
                <a:cubicBezTo>
                  <a:pt x="1815" y="498"/>
                  <a:pt x="1815" y="498"/>
                  <a:pt x="1815" y="498"/>
                </a:cubicBezTo>
                <a:cubicBezTo>
                  <a:pt x="1876" y="499"/>
                  <a:pt x="1876" y="499"/>
                  <a:pt x="1876" y="499"/>
                </a:cubicBezTo>
                <a:cubicBezTo>
                  <a:pt x="1875" y="500"/>
                  <a:pt x="1875" y="501"/>
                  <a:pt x="1875" y="502"/>
                </a:cubicBezTo>
                <a:cubicBezTo>
                  <a:pt x="1875" y="513"/>
                  <a:pt x="1882" y="523"/>
                  <a:pt x="1891" y="527"/>
                </a:cubicBezTo>
                <a:close/>
                <a:moveTo>
                  <a:pt x="1903" y="474"/>
                </a:moveTo>
                <a:cubicBezTo>
                  <a:pt x="1890" y="474"/>
                  <a:pt x="1878" y="484"/>
                  <a:pt x="1876" y="497"/>
                </a:cubicBezTo>
                <a:cubicBezTo>
                  <a:pt x="1815" y="496"/>
                  <a:pt x="1815" y="496"/>
                  <a:pt x="1815" y="496"/>
                </a:cubicBezTo>
                <a:cubicBezTo>
                  <a:pt x="1760" y="365"/>
                  <a:pt x="1760" y="365"/>
                  <a:pt x="1760" y="365"/>
                </a:cubicBezTo>
                <a:cubicBezTo>
                  <a:pt x="1763" y="364"/>
                  <a:pt x="1764" y="362"/>
                  <a:pt x="1766" y="360"/>
                </a:cubicBezTo>
                <a:cubicBezTo>
                  <a:pt x="1893" y="374"/>
                  <a:pt x="1893" y="374"/>
                  <a:pt x="1893" y="374"/>
                </a:cubicBezTo>
                <a:cubicBezTo>
                  <a:pt x="1895" y="385"/>
                  <a:pt x="1903" y="394"/>
                  <a:pt x="1914" y="397"/>
                </a:cubicBezTo>
                <a:cubicBezTo>
                  <a:pt x="1905" y="474"/>
                  <a:pt x="1905" y="474"/>
                  <a:pt x="1905" y="474"/>
                </a:cubicBezTo>
                <a:cubicBezTo>
                  <a:pt x="1904" y="474"/>
                  <a:pt x="1904" y="474"/>
                  <a:pt x="1903" y="474"/>
                </a:cubicBezTo>
                <a:close/>
                <a:moveTo>
                  <a:pt x="1902" y="279"/>
                </a:moveTo>
                <a:cubicBezTo>
                  <a:pt x="1915" y="343"/>
                  <a:pt x="1915" y="343"/>
                  <a:pt x="1915" y="343"/>
                </a:cubicBezTo>
                <a:cubicBezTo>
                  <a:pt x="1902" y="346"/>
                  <a:pt x="1893" y="357"/>
                  <a:pt x="1893" y="370"/>
                </a:cubicBezTo>
                <a:cubicBezTo>
                  <a:pt x="1893" y="371"/>
                  <a:pt x="1893" y="371"/>
                  <a:pt x="1893" y="372"/>
                </a:cubicBezTo>
                <a:cubicBezTo>
                  <a:pt x="1767" y="359"/>
                  <a:pt x="1767" y="359"/>
                  <a:pt x="1767" y="359"/>
                </a:cubicBezTo>
                <a:cubicBezTo>
                  <a:pt x="1768" y="357"/>
                  <a:pt x="1768" y="355"/>
                  <a:pt x="1768" y="352"/>
                </a:cubicBezTo>
                <a:cubicBezTo>
                  <a:pt x="1768" y="350"/>
                  <a:pt x="1768" y="347"/>
                  <a:pt x="1766" y="345"/>
                </a:cubicBezTo>
                <a:cubicBezTo>
                  <a:pt x="1878" y="264"/>
                  <a:pt x="1878" y="264"/>
                  <a:pt x="1878" y="264"/>
                </a:cubicBezTo>
                <a:cubicBezTo>
                  <a:pt x="1883" y="273"/>
                  <a:pt x="1892" y="278"/>
                  <a:pt x="1902" y="279"/>
                </a:cubicBezTo>
                <a:close/>
                <a:moveTo>
                  <a:pt x="1591" y="332"/>
                </a:moveTo>
                <a:cubicBezTo>
                  <a:pt x="1583" y="332"/>
                  <a:pt x="1575" y="336"/>
                  <a:pt x="1570" y="342"/>
                </a:cubicBezTo>
                <a:cubicBezTo>
                  <a:pt x="1507" y="275"/>
                  <a:pt x="1507" y="275"/>
                  <a:pt x="1507" y="275"/>
                </a:cubicBezTo>
                <a:cubicBezTo>
                  <a:pt x="1513" y="270"/>
                  <a:pt x="1516" y="262"/>
                  <a:pt x="1516" y="254"/>
                </a:cubicBezTo>
                <a:cubicBezTo>
                  <a:pt x="1516" y="252"/>
                  <a:pt x="1516" y="251"/>
                  <a:pt x="1516" y="249"/>
                </a:cubicBezTo>
                <a:cubicBezTo>
                  <a:pt x="1621" y="230"/>
                  <a:pt x="1621" y="230"/>
                  <a:pt x="1621" y="230"/>
                </a:cubicBezTo>
                <a:cubicBezTo>
                  <a:pt x="1597" y="333"/>
                  <a:pt x="1597" y="333"/>
                  <a:pt x="1597" y="333"/>
                </a:cubicBezTo>
                <a:cubicBezTo>
                  <a:pt x="1595" y="332"/>
                  <a:pt x="1593" y="332"/>
                  <a:pt x="1591" y="332"/>
                </a:cubicBezTo>
                <a:close/>
                <a:moveTo>
                  <a:pt x="1106" y="737"/>
                </a:moveTo>
                <a:cubicBezTo>
                  <a:pt x="1102" y="737"/>
                  <a:pt x="1098" y="738"/>
                  <a:pt x="1095" y="739"/>
                </a:cubicBezTo>
                <a:cubicBezTo>
                  <a:pt x="1047" y="637"/>
                  <a:pt x="1047" y="637"/>
                  <a:pt x="1047" y="637"/>
                </a:cubicBezTo>
                <a:cubicBezTo>
                  <a:pt x="1051" y="635"/>
                  <a:pt x="1054" y="633"/>
                  <a:pt x="1056" y="630"/>
                </a:cubicBezTo>
                <a:cubicBezTo>
                  <a:pt x="1129" y="671"/>
                  <a:pt x="1129" y="671"/>
                  <a:pt x="1129" y="671"/>
                </a:cubicBezTo>
                <a:cubicBezTo>
                  <a:pt x="1128" y="673"/>
                  <a:pt x="1128" y="675"/>
                  <a:pt x="1128" y="677"/>
                </a:cubicBezTo>
                <a:cubicBezTo>
                  <a:pt x="1128" y="682"/>
                  <a:pt x="1131" y="687"/>
                  <a:pt x="1136" y="689"/>
                </a:cubicBezTo>
                <a:cubicBezTo>
                  <a:pt x="1116" y="739"/>
                  <a:pt x="1116" y="739"/>
                  <a:pt x="1116" y="739"/>
                </a:cubicBezTo>
                <a:cubicBezTo>
                  <a:pt x="1113" y="738"/>
                  <a:pt x="1110" y="737"/>
                  <a:pt x="1106" y="737"/>
                </a:cubicBezTo>
                <a:close/>
                <a:moveTo>
                  <a:pt x="1394" y="756"/>
                </a:moveTo>
                <a:cubicBezTo>
                  <a:pt x="1274" y="714"/>
                  <a:pt x="1274" y="714"/>
                  <a:pt x="1274" y="714"/>
                </a:cubicBezTo>
                <a:cubicBezTo>
                  <a:pt x="1275" y="713"/>
                  <a:pt x="1275" y="711"/>
                  <a:pt x="1275" y="710"/>
                </a:cubicBezTo>
                <a:cubicBezTo>
                  <a:pt x="1275" y="707"/>
                  <a:pt x="1274" y="704"/>
                  <a:pt x="1272" y="701"/>
                </a:cubicBezTo>
                <a:cubicBezTo>
                  <a:pt x="1348" y="648"/>
                  <a:pt x="1348" y="648"/>
                  <a:pt x="1348" y="648"/>
                </a:cubicBezTo>
                <a:cubicBezTo>
                  <a:pt x="1353" y="653"/>
                  <a:pt x="1360" y="655"/>
                  <a:pt x="1367" y="655"/>
                </a:cubicBezTo>
                <a:cubicBezTo>
                  <a:pt x="1371" y="655"/>
                  <a:pt x="1375" y="654"/>
                  <a:pt x="1379" y="653"/>
                </a:cubicBezTo>
                <a:cubicBezTo>
                  <a:pt x="1412" y="738"/>
                  <a:pt x="1412" y="738"/>
                  <a:pt x="1412" y="738"/>
                </a:cubicBezTo>
                <a:cubicBezTo>
                  <a:pt x="1404" y="741"/>
                  <a:pt x="1397" y="747"/>
                  <a:pt x="1394" y="756"/>
                </a:cubicBezTo>
                <a:close/>
                <a:moveTo>
                  <a:pt x="1380" y="603"/>
                </a:moveTo>
                <a:cubicBezTo>
                  <a:pt x="1472" y="504"/>
                  <a:pt x="1472" y="504"/>
                  <a:pt x="1472" y="504"/>
                </a:cubicBezTo>
                <a:cubicBezTo>
                  <a:pt x="1474" y="505"/>
                  <a:pt x="1476" y="506"/>
                  <a:pt x="1479" y="506"/>
                </a:cubicBezTo>
                <a:cubicBezTo>
                  <a:pt x="1479" y="506"/>
                  <a:pt x="1480" y="506"/>
                  <a:pt x="1480" y="506"/>
                </a:cubicBezTo>
                <a:cubicBezTo>
                  <a:pt x="1502" y="584"/>
                  <a:pt x="1502" y="584"/>
                  <a:pt x="1502" y="584"/>
                </a:cubicBezTo>
                <a:cubicBezTo>
                  <a:pt x="1494" y="588"/>
                  <a:pt x="1487" y="596"/>
                  <a:pt x="1486" y="605"/>
                </a:cubicBezTo>
                <a:cubicBezTo>
                  <a:pt x="1393" y="618"/>
                  <a:pt x="1393" y="618"/>
                  <a:pt x="1393" y="618"/>
                </a:cubicBezTo>
                <a:cubicBezTo>
                  <a:pt x="1390" y="611"/>
                  <a:pt x="1386" y="606"/>
                  <a:pt x="1380" y="603"/>
                </a:cubicBezTo>
                <a:close/>
                <a:moveTo>
                  <a:pt x="1538" y="622"/>
                </a:moveTo>
                <a:cubicBezTo>
                  <a:pt x="1615" y="646"/>
                  <a:pt x="1615" y="646"/>
                  <a:pt x="1615" y="646"/>
                </a:cubicBezTo>
                <a:cubicBezTo>
                  <a:pt x="1615" y="647"/>
                  <a:pt x="1615" y="648"/>
                  <a:pt x="1615" y="649"/>
                </a:cubicBezTo>
                <a:cubicBezTo>
                  <a:pt x="1615" y="652"/>
                  <a:pt x="1616" y="655"/>
                  <a:pt x="1618" y="658"/>
                </a:cubicBezTo>
                <a:cubicBezTo>
                  <a:pt x="1554" y="723"/>
                  <a:pt x="1554" y="723"/>
                  <a:pt x="1554" y="723"/>
                </a:cubicBezTo>
                <a:cubicBezTo>
                  <a:pt x="1549" y="719"/>
                  <a:pt x="1543" y="716"/>
                  <a:pt x="1536" y="716"/>
                </a:cubicBezTo>
                <a:cubicBezTo>
                  <a:pt x="1536" y="716"/>
                  <a:pt x="1535" y="716"/>
                  <a:pt x="1535" y="716"/>
                </a:cubicBezTo>
                <a:cubicBezTo>
                  <a:pt x="1517" y="637"/>
                  <a:pt x="1517" y="637"/>
                  <a:pt x="1517" y="637"/>
                </a:cubicBezTo>
                <a:cubicBezTo>
                  <a:pt x="1526" y="636"/>
                  <a:pt x="1534" y="630"/>
                  <a:pt x="1538" y="622"/>
                </a:cubicBezTo>
                <a:close/>
                <a:moveTo>
                  <a:pt x="1556" y="724"/>
                </a:moveTo>
                <a:cubicBezTo>
                  <a:pt x="1619" y="659"/>
                  <a:pt x="1619" y="659"/>
                  <a:pt x="1619" y="659"/>
                </a:cubicBezTo>
                <a:cubicBezTo>
                  <a:pt x="1622" y="661"/>
                  <a:pt x="1625" y="663"/>
                  <a:pt x="1629" y="663"/>
                </a:cubicBezTo>
                <a:cubicBezTo>
                  <a:pt x="1631" y="663"/>
                  <a:pt x="1634" y="662"/>
                  <a:pt x="1636" y="660"/>
                </a:cubicBezTo>
                <a:cubicBezTo>
                  <a:pt x="1684" y="736"/>
                  <a:pt x="1684" y="736"/>
                  <a:pt x="1684" y="736"/>
                </a:cubicBezTo>
                <a:cubicBezTo>
                  <a:pt x="1678" y="741"/>
                  <a:pt x="1674" y="748"/>
                  <a:pt x="1673" y="755"/>
                </a:cubicBezTo>
                <a:cubicBezTo>
                  <a:pt x="1564" y="742"/>
                  <a:pt x="1564" y="742"/>
                  <a:pt x="1564" y="742"/>
                </a:cubicBezTo>
                <a:cubicBezTo>
                  <a:pt x="1563" y="735"/>
                  <a:pt x="1560" y="729"/>
                  <a:pt x="1556" y="724"/>
                </a:cubicBezTo>
                <a:close/>
                <a:moveTo>
                  <a:pt x="1907" y="475"/>
                </a:moveTo>
                <a:cubicBezTo>
                  <a:pt x="1916" y="397"/>
                  <a:pt x="1916" y="397"/>
                  <a:pt x="1916" y="397"/>
                </a:cubicBezTo>
                <a:cubicBezTo>
                  <a:pt x="1917" y="398"/>
                  <a:pt x="1919" y="398"/>
                  <a:pt x="1921" y="398"/>
                </a:cubicBezTo>
                <a:cubicBezTo>
                  <a:pt x="1932" y="398"/>
                  <a:pt x="1941" y="392"/>
                  <a:pt x="1946" y="383"/>
                </a:cubicBezTo>
                <a:cubicBezTo>
                  <a:pt x="2059" y="435"/>
                  <a:pt x="2059" y="435"/>
                  <a:pt x="2059" y="435"/>
                </a:cubicBezTo>
                <a:cubicBezTo>
                  <a:pt x="2054" y="440"/>
                  <a:pt x="2051" y="447"/>
                  <a:pt x="2051" y="454"/>
                </a:cubicBezTo>
                <a:cubicBezTo>
                  <a:pt x="2051" y="455"/>
                  <a:pt x="2051" y="455"/>
                  <a:pt x="2051" y="455"/>
                </a:cubicBezTo>
                <a:cubicBezTo>
                  <a:pt x="1929" y="492"/>
                  <a:pt x="1929" y="492"/>
                  <a:pt x="1929" y="492"/>
                </a:cubicBezTo>
                <a:cubicBezTo>
                  <a:pt x="1926" y="483"/>
                  <a:pt x="1917" y="476"/>
                  <a:pt x="1907" y="475"/>
                </a:cubicBezTo>
                <a:close/>
                <a:moveTo>
                  <a:pt x="2079" y="427"/>
                </a:moveTo>
                <a:cubicBezTo>
                  <a:pt x="2077" y="427"/>
                  <a:pt x="2074" y="427"/>
                  <a:pt x="2072" y="427"/>
                </a:cubicBezTo>
                <a:cubicBezTo>
                  <a:pt x="2043" y="348"/>
                  <a:pt x="2043" y="348"/>
                  <a:pt x="2043" y="348"/>
                </a:cubicBezTo>
                <a:cubicBezTo>
                  <a:pt x="2124" y="332"/>
                  <a:pt x="2124" y="332"/>
                  <a:pt x="2124" y="332"/>
                </a:cubicBezTo>
                <a:cubicBezTo>
                  <a:pt x="2086" y="428"/>
                  <a:pt x="2086" y="428"/>
                  <a:pt x="2086" y="428"/>
                </a:cubicBezTo>
                <a:cubicBezTo>
                  <a:pt x="2084" y="427"/>
                  <a:pt x="2081" y="427"/>
                  <a:pt x="2079" y="427"/>
                </a:cubicBezTo>
                <a:close/>
                <a:moveTo>
                  <a:pt x="2071" y="428"/>
                </a:moveTo>
                <a:cubicBezTo>
                  <a:pt x="2067" y="429"/>
                  <a:pt x="2063" y="431"/>
                  <a:pt x="2061" y="433"/>
                </a:cubicBezTo>
                <a:cubicBezTo>
                  <a:pt x="1946" y="381"/>
                  <a:pt x="1946" y="381"/>
                  <a:pt x="1946" y="381"/>
                </a:cubicBezTo>
                <a:cubicBezTo>
                  <a:pt x="1948" y="378"/>
                  <a:pt x="1948" y="374"/>
                  <a:pt x="1948" y="370"/>
                </a:cubicBezTo>
                <a:cubicBezTo>
                  <a:pt x="1948" y="369"/>
                  <a:pt x="1948" y="367"/>
                  <a:pt x="1948" y="366"/>
                </a:cubicBezTo>
                <a:cubicBezTo>
                  <a:pt x="2041" y="348"/>
                  <a:pt x="2041" y="348"/>
                  <a:pt x="2041" y="348"/>
                </a:cubicBezTo>
                <a:lnTo>
                  <a:pt x="2071" y="428"/>
                </a:lnTo>
                <a:close/>
                <a:moveTo>
                  <a:pt x="1948" y="364"/>
                </a:moveTo>
                <a:cubicBezTo>
                  <a:pt x="1947" y="359"/>
                  <a:pt x="1944" y="354"/>
                  <a:pt x="1941" y="351"/>
                </a:cubicBezTo>
                <a:cubicBezTo>
                  <a:pt x="1995" y="294"/>
                  <a:pt x="1995" y="294"/>
                  <a:pt x="1995" y="294"/>
                </a:cubicBezTo>
                <a:cubicBezTo>
                  <a:pt x="2000" y="298"/>
                  <a:pt x="2007" y="301"/>
                  <a:pt x="2014" y="301"/>
                </a:cubicBezTo>
                <a:cubicBezTo>
                  <a:pt x="2017" y="301"/>
                  <a:pt x="2020" y="301"/>
                  <a:pt x="2023" y="300"/>
                </a:cubicBezTo>
                <a:cubicBezTo>
                  <a:pt x="2040" y="346"/>
                  <a:pt x="2040" y="346"/>
                  <a:pt x="2040" y="346"/>
                </a:cubicBezTo>
                <a:lnTo>
                  <a:pt x="1948" y="364"/>
                </a:lnTo>
                <a:close/>
                <a:moveTo>
                  <a:pt x="1925" y="169"/>
                </a:moveTo>
                <a:cubicBezTo>
                  <a:pt x="1904" y="223"/>
                  <a:pt x="1904" y="223"/>
                  <a:pt x="1904" y="223"/>
                </a:cubicBezTo>
                <a:cubicBezTo>
                  <a:pt x="1904" y="223"/>
                  <a:pt x="1903" y="223"/>
                  <a:pt x="1903" y="223"/>
                </a:cubicBezTo>
                <a:cubicBezTo>
                  <a:pt x="1899" y="223"/>
                  <a:pt x="1895" y="224"/>
                  <a:pt x="1891" y="226"/>
                </a:cubicBezTo>
                <a:cubicBezTo>
                  <a:pt x="1867" y="180"/>
                  <a:pt x="1867" y="180"/>
                  <a:pt x="1867" y="180"/>
                </a:cubicBezTo>
                <a:cubicBezTo>
                  <a:pt x="1875" y="175"/>
                  <a:pt x="1881" y="166"/>
                  <a:pt x="1881" y="156"/>
                </a:cubicBezTo>
                <a:cubicBezTo>
                  <a:pt x="1912" y="156"/>
                  <a:pt x="1912" y="156"/>
                  <a:pt x="1912" y="156"/>
                </a:cubicBezTo>
                <a:cubicBezTo>
                  <a:pt x="1912" y="163"/>
                  <a:pt x="1918" y="169"/>
                  <a:pt x="1925" y="169"/>
                </a:cubicBezTo>
                <a:close/>
                <a:moveTo>
                  <a:pt x="1853" y="183"/>
                </a:moveTo>
                <a:cubicBezTo>
                  <a:pt x="1858" y="183"/>
                  <a:pt x="1862" y="182"/>
                  <a:pt x="1865" y="180"/>
                </a:cubicBezTo>
                <a:cubicBezTo>
                  <a:pt x="1890" y="226"/>
                  <a:pt x="1890" y="226"/>
                  <a:pt x="1890" y="226"/>
                </a:cubicBezTo>
                <a:cubicBezTo>
                  <a:pt x="1881" y="231"/>
                  <a:pt x="1876" y="239"/>
                  <a:pt x="1875" y="249"/>
                </a:cubicBezTo>
                <a:cubicBezTo>
                  <a:pt x="1814" y="232"/>
                  <a:pt x="1814" y="232"/>
                  <a:pt x="1814" y="232"/>
                </a:cubicBezTo>
                <a:cubicBezTo>
                  <a:pt x="1841" y="180"/>
                  <a:pt x="1841" y="180"/>
                  <a:pt x="1841" y="180"/>
                </a:cubicBezTo>
                <a:cubicBezTo>
                  <a:pt x="1845" y="182"/>
                  <a:pt x="1849" y="183"/>
                  <a:pt x="1853" y="183"/>
                </a:cubicBezTo>
                <a:close/>
                <a:moveTo>
                  <a:pt x="1875" y="251"/>
                </a:moveTo>
                <a:cubicBezTo>
                  <a:pt x="1875" y="251"/>
                  <a:pt x="1875" y="251"/>
                  <a:pt x="1875" y="251"/>
                </a:cubicBezTo>
                <a:cubicBezTo>
                  <a:pt x="1875" y="255"/>
                  <a:pt x="1876" y="259"/>
                  <a:pt x="1878" y="263"/>
                </a:cubicBezTo>
                <a:cubicBezTo>
                  <a:pt x="1765" y="344"/>
                  <a:pt x="1765" y="344"/>
                  <a:pt x="1765" y="344"/>
                </a:cubicBezTo>
                <a:cubicBezTo>
                  <a:pt x="1764" y="342"/>
                  <a:pt x="1761" y="340"/>
                  <a:pt x="1758" y="339"/>
                </a:cubicBezTo>
                <a:cubicBezTo>
                  <a:pt x="1813" y="233"/>
                  <a:pt x="1813" y="233"/>
                  <a:pt x="1813" y="233"/>
                </a:cubicBezTo>
                <a:lnTo>
                  <a:pt x="1875" y="251"/>
                </a:lnTo>
                <a:close/>
                <a:moveTo>
                  <a:pt x="1749" y="340"/>
                </a:moveTo>
                <a:cubicBezTo>
                  <a:pt x="1744" y="342"/>
                  <a:pt x="1741" y="346"/>
                  <a:pt x="1740" y="352"/>
                </a:cubicBezTo>
                <a:cubicBezTo>
                  <a:pt x="1619" y="358"/>
                  <a:pt x="1619" y="358"/>
                  <a:pt x="1619" y="358"/>
                </a:cubicBezTo>
                <a:cubicBezTo>
                  <a:pt x="1619" y="355"/>
                  <a:pt x="1618" y="352"/>
                  <a:pt x="1617" y="349"/>
                </a:cubicBezTo>
                <a:cubicBezTo>
                  <a:pt x="1727" y="230"/>
                  <a:pt x="1727" y="230"/>
                  <a:pt x="1727" y="230"/>
                </a:cubicBezTo>
                <a:cubicBezTo>
                  <a:pt x="1731" y="232"/>
                  <a:pt x="1736" y="234"/>
                  <a:pt x="1742" y="234"/>
                </a:cubicBezTo>
                <a:cubicBezTo>
                  <a:pt x="1743" y="234"/>
                  <a:pt x="1744" y="234"/>
                  <a:pt x="1746" y="234"/>
                </a:cubicBezTo>
                <a:lnTo>
                  <a:pt x="1749" y="340"/>
                </a:lnTo>
                <a:close/>
                <a:moveTo>
                  <a:pt x="1725" y="229"/>
                </a:moveTo>
                <a:cubicBezTo>
                  <a:pt x="1616" y="347"/>
                  <a:pt x="1616" y="347"/>
                  <a:pt x="1616" y="347"/>
                </a:cubicBezTo>
                <a:cubicBezTo>
                  <a:pt x="1612" y="340"/>
                  <a:pt x="1606" y="335"/>
                  <a:pt x="1598" y="333"/>
                </a:cubicBezTo>
                <a:cubicBezTo>
                  <a:pt x="1623" y="230"/>
                  <a:pt x="1623" y="230"/>
                  <a:pt x="1623" y="230"/>
                </a:cubicBezTo>
                <a:cubicBezTo>
                  <a:pt x="1715" y="213"/>
                  <a:pt x="1715" y="213"/>
                  <a:pt x="1715" y="213"/>
                </a:cubicBezTo>
                <a:cubicBezTo>
                  <a:pt x="1717" y="219"/>
                  <a:pt x="1720" y="225"/>
                  <a:pt x="1725" y="229"/>
                </a:cubicBezTo>
                <a:close/>
                <a:moveTo>
                  <a:pt x="1118" y="176"/>
                </a:moveTo>
                <a:cubicBezTo>
                  <a:pt x="1074" y="250"/>
                  <a:pt x="1074" y="250"/>
                  <a:pt x="1074" y="250"/>
                </a:cubicBezTo>
                <a:cubicBezTo>
                  <a:pt x="1069" y="247"/>
                  <a:pt x="1064" y="246"/>
                  <a:pt x="1059" y="246"/>
                </a:cubicBezTo>
                <a:cubicBezTo>
                  <a:pt x="1044" y="246"/>
                  <a:pt x="1032" y="257"/>
                  <a:pt x="1031" y="271"/>
                </a:cubicBezTo>
                <a:cubicBezTo>
                  <a:pt x="958" y="245"/>
                  <a:pt x="958" y="245"/>
                  <a:pt x="958" y="245"/>
                </a:cubicBezTo>
                <a:cubicBezTo>
                  <a:pt x="960" y="242"/>
                  <a:pt x="961" y="237"/>
                  <a:pt x="961" y="233"/>
                </a:cubicBezTo>
                <a:cubicBezTo>
                  <a:pt x="961" y="228"/>
                  <a:pt x="960" y="223"/>
                  <a:pt x="957" y="219"/>
                </a:cubicBezTo>
                <a:cubicBezTo>
                  <a:pt x="1106" y="159"/>
                  <a:pt x="1106" y="159"/>
                  <a:pt x="1106" y="159"/>
                </a:cubicBezTo>
                <a:cubicBezTo>
                  <a:pt x="1108" y="166"/>
                  <a:pt x="1112" y="172"/>
                  <a:pt x="1118" y="176"/>
                </a:cubicBezTo>
                <a:close/>
                <a:moveTo>
                  <a:pt x="874" y="205"/>
                </a:moveTo>
                <a:cubicBezTo>
                  <a:pt x="876" y="203"/>
                  <a:pt x="878" y="202"/>
                  <a:pt x="879" y="200"/>
                </a:cubicBezTo>
                <a:cubicBezTo>
                  <a:pt x="909" y="220"/>
                  <a:pt x="909" y="220"/>
                  <a:pt x="909" y="220"/>
                </a:cubicBezTo>
                <a:cubicBezTo>
                  <a:pt x="907" y="224"/>
                  <a:pt x="906" y="228"/>
                  <a:pt x="906" y="233"/>
                </a:cubicBezTo>
                <a:cubicBezTo>
                  <a:pt x="906" y="248"/>
                  <a:pt x="918" y="260"/>
                  <a:pt x="933" y="260"/>
                </a:cubicBezTo>
                <a:cubicBezTo>
                  <a:pt x="943" y="260"/>
                  <a:pt x="952" y="255"/>
                  <a:pt x="957" y="247"/>
                </a:cubicBezTo>
                <a:cubicBezTo>
                  <a:pt x="1031" y="273"/>
                  <a:pt x="1031" y="273"/>
                  <a:pt x="1031" y="273"/>
                </a:cubicBezTo>
                <a:cubicBezTo>
                  <a:pt x="1031" y="273"/>
                  <a:pt x="1031" y="273"/>
                  <a:pt x="1031" y="273"/>
                </a:cubicBezTo>
                <a:cubicBezTo>
                  <a:pt x="1031" y="279"/>
                  <a:pt x="1033" y="285"/>
                  <a:pt x="1036" y="289"/>
                </a:cubicBezTo>
                <a:cubicBezTo>
                  <a:pt x="918" y="367"/>
                  <a:pt x="918" y="367"/>
                  <a:pt x="918" y="367"/>
                </a:cubicBezTo>
                <a:cubicBezTo>
                  <a:pt x="916" y="361"/>
                  <a:pt x="911" y="357"/>
                  <a:pt x="905" y="357"/>
                </a:cubicBezTo>
                <a:cubicBezTo>
                  <a:pt x="904" y="357"/>
                  <a:pt x="903" y="357"/>
                  <a:pt x="903" y="357"/>
                </a:cubicBezTo>
                <a:lnTo>
                  <a:pt x="874" y="205"/>
                </a:lnTo>
                <a:close/>
                <a:moveTo>
                  <a:pt x="916" y="378"/>
                </a:moveTo>
                <a:cubicBezTo>
                  <a:pt x="1110" y="481"/>
                  <a:pt x="1110" y="481"/>
                  <a:pt x="1110" y="481"/>
                </a:cubicBezTo>
                <a:cubicBezTo>
                  <a:pt x="1108" y="484"/>
                  <a:pt x="1107" y="487"/>
                  <a:pt x="1106" y="490"/>
                </a:cubicBezTo>
                <a:cubicBezTo>
                  <a:pt x="941" y="474"/>
                  <a:pt x="941" y="474"/>
                  <a:pt x="941" y="474"/>
                </a:cubicBezTo>
                <a:cubicBezTo>
                  <a:pt x="941" y="474"/>
                  <a:pt x="941" y="473"/>
                  <a:pt x="941" y="473"/>
                </a:cubicBezTo>
                <a:cubicBezTo>
                  <a:pt x="941" y="457"/>
                  <a:pt x="929" y="445"/>
                  <a:pt x="913" y="445"/>
                </a:cubicBezTo>
                <a:cubicBezTo>
                  <a:pt x="913" y="445"/>
                  <a:pt x="912" y="445"/>
                  <a:pt x="912" y="445"/>
                </a:cubicBezTo>
                <a:cubicBezTo>
                  <a:pt x="907" y="384"/>
                  <a:pt x="907" y="384"/>
                  <a:pt x="907" y="384"/>
                </a:cubicBezTo>
                <a:cubicBezTo>
                  <a:pt x="911" y="384"/>
                  <a:pt x="914" y="381"/>
                  <a:pt x="916" y="378"/>
                </a:cubicBezTo>
                <a:close/>
                <a:moveTo>
                  <a:pt x="913" y="500"/>
                </a:moveTo>
                <a:cubicBezTo>
                  <a:pt x="920" y="500"/>
                  <a:pt x="926" y="498"/>
                  <a:pt x="931" y="494"/>
                </a:cubicBezTo>
                <a:cubicBezTo>
                  <a:pt x="1016" y="592"/>
                  <a:pt x="1016" y="592"/>
                  <a:pt x="1016" y="592"/>
                </a:cubicBezTo>
                <a:cubicBezTo>
                  <a:pt x="1011" y="597"/>
                  <a:pt x="1007" y="604"/>
                  <a:pt x="1007" y="612"/>
                </a:cubicBezTo>
                <a:cubicBezTo>
                  <a:pt x="1007" y="614"/>
                  <a:pt x="1008" y="617"/>
                  <a:pt x="1008" y="619"/>
                </a:cubicBezTo>
                <a:cubicBezTo>
                  <a:pt x="873" y="614"/>
                  <a:pt x="873" y="614"/>
                  <a:pt x="873" y="614"/>
                </a:cubicBezTo>
                <a:cubicBezTo>
                  <a:pt x="872" y="603"/>
                  <a:pt x="865" y="594"/>
                  <a:pt x="855" y="590"/>
                </a:cubicBezTo>
                <a:cubicBezTo>
                  <a:pt x="907" y="500"/>
                  <a:pt x="907" y="500"/>
                  <a:pt x="907" y="500"/>
                </a:cubicBezTo>
                <a:cubicBezTo>
                  <a:pt x="909" y="500"/>
                  <a:pt x="911" y="500"/>
                  <a:pt x="913" y="500"/>
                </a:cubicBezTo>
                <a:close/>
                <a:moveTo>
                  <a:pt x="873" y="616"/>
                </a:moveTo>
                <a:cubicBezTo>
                  <a:pt x="873" y="616"/>
                  <a:pt x="873" y="616"/>
                  <a:pt x="873" y="616"/>
                </a:cubicBezTo>
                <a:cubicBezTo>
                  <a:pt x="1009" y="621"/>
                  <a:pt x="1009" y="621"/>
                  <a:pt x="1009" y="621"/>
                </a:cubicBezTo>
                <a:cubicBezTo>
                  <a:pt x="1010" y="625"/>
                  <a:pt x="1012" y="628"/>
                  <a:pt x="1015" y="631"/>
                </a:cubicBezTo>
                <a:cubicBezTo>
                  <a:pt x="935" y="715"/>
                  <a:pt x="935" y="715"/>
                  <a:pt x="935" y="715"/>
                </a:cubicBezTo>
                <a:cubicBezTo>
                  <a:pt x="932" y="712"/>
                  <a:pt x="928" y="710"/>
                  <a:pt x="923" y="710"/>
                </a:cubicBezTo>
                <a:cubicBezTo>
                  <a:pt x="920" y="710"/>
                  <a:pt x="917" y="711"/>
                  <a:pt x="914" y="712"/>
                </a:cubicBezTo>
                <a:cubicBezTo>
                  <a:pt x="860" y="640"/>
                  <a:pt x="860" y="640"/>
                  <a:pt x="860" y="640"/>
                </a:cubicBezTo>
                <a:cubicBezTo>
                  <a:pt x="868" y="635"/>
                  <a:pt x="873" y="626"/>
                  <a:pt x="873" y="616"/>
                </a:cubicBezTo>
                <a:close/>
                <a:moveTo>
                  <a:pt x="1118" y="739"/>
                </a:moveTo>
                <a:cubicBezTo>
                  <a:pt x="1137" y="690"/>
                  <a:pt x="1137" y="690"/>
                  <a:pt x="1137" y="690"/>
                </a:cubicBezTo>
                <a:cubicBezTo>
                  <a:pt x="1138" y="690"/>
                  <a:pt x="1140" y="691"/>
                  <a:pt x="1141" y="691"/>
                </a:cubicBezTo>
                <a:cubicBezTo>
                  <a:pt x="1144" y="691"/>
                  <a:pt x="1146" y="690"/>
                  <a:pt x="1148" y="689"/>
                </a:cubicBezTo>
                <a:cubicBezTo>
                  <a:pt x="1204" y="784"/>
                  <a:pt x="1204" y="784"/>
                  <a:pt x="1204" y="784"/>
                </a:cubicBezTo>
                <a:cubicBezTo>
                  <a:pt x="1197" y="786"/>
                  <a:pt x="1190" y="792"/>
                  <a:pt x="1187" y="799"/>
                </a:cubicBezTo>
                <a:cubicBezTo>
                  <a:pt x="1133" y="776"/>
                  <a:pt x="1133" y="776"/>
                  <a:pt x="1133" y="776"/>
                </a:cubicBezTo>
                <a:cubicBezTo>
                  <a:pt x="1134" y="773"/>
                  <a:pt x="1135" y="769"/>
                  <a:pt x="1135" y="766"/>
                </a:cubicBezTo>
                <a:cubicBezTo>
                  <a:pt x="1135" y="754"/>
                  <a:pt x="1128" y="744"/>
                  <a:pt x="1118" y="739"/>
                </a:cubicBezTo>
                <a:close/>
                <a:moveTo>
                  <a:pt x="1225" y="786"/>
                </a:moveTo>
                <a:cubicBezTo>
                  <a:pt x="1253" y="724"/>
                  <a:pt x="1253" y="724"/>
                  <a:pt x="1253" y="724"/>
                </a:cubicBezTo>
                <a:cubicBezTo>
                  <a:pt x="1255" y="725"/>
                  <a:pt x="1257" y="726"/>
                  <a:pt x="1259" y="726"/>
                </a:cubicBezTo>
                <a:cubicBezTo>
                  <a:pt x="1262" y="726"/>
                  <a:pt x="1264" y="725"/>
                  <a:pt x="1267" y="724"/>
                </a:cubicBezTo>
                <a:cubicBezTo>
                  <a:pt x="1309" y="791"/>
                  <a:pt x="1309" y="791"/>
                  <a:pt x="1309" y="791"/>
                </a:cubicBezTo>
                <a:cubicBezTo>
                  <a:pt x="1306" y="794"/>
                  <a:pt x="1303" y="798"/>
                  <a:pt x="1303" y="804"/>
                </a:cubicBezTo>
                <a:cubicBezTo>
                  <a:pt x="1303" y="804"/>
                  <a:pt x="1303" y="804"/>
                  <a:pt x="1303" y="804"/>
                </a:cubicBezTo>
                <a:cubicBezTo>
                  <a:pt x="1240" y="808"/>
                  <a:pt x="1240" y="808"/>
                  <a:pt x="1240" y="808"/>
                </a:cubicBezTo>
                <a:cubicBezTo>
                  <a:pt x="1239" y="798"/>
                  <a:pt x="1233" y="790"/>
                  <a:pt x="1225" y="786"/>
                </a:cubicBezTo>
                <a:close/>
                <a:moveTo>
                  <a:pt x="1390" y="644"/>
                </a:moveTo>
                <a:cubicBezTo>
                  <a:pt x="1393" y="639"/>
                  <a:pt x="1395" y="634"/>
                  <a:pt x="1395" y="628"/>
                </a:cubicBezTo>
                <a:cubicBezTo>
                  <a:pt x="1395" y="625"/>
                  <a:pt x="1394" y="622"/>
                  <a:pt x="1393" y="619"/>
                </a:cubicBezTo>
                <a:cubicBezTo>
                  <a:pt x="1485" y="607"/>
                  <a:pt x="1485" y="607"/>
                  <a:pt x="1485" y="607"/>
                </a:cubicBezTo>
                <a:cubicBezTo>
                  <a:pt x="1485" y="608"/>
                  <a:pt x="1485" y="609"/>
                  <a:pt x="1485" y="610"/>
                </a:cubicBezTo>
                <a:cubicBezTo>
                  <a:pt x="1485" y="625"/>
                  <a:pt x="1498" y="637"/>
                  <a:pt x="1513" y="637"/>
                </a:cubicBezTo>
                <a:cubicBezTo>
                  <a:pt x="1514" y="637"/>
                  <a:pt x="1515" y="637"/>
                  <a:pt x="1516" y="637"/>
                </a:cubicBezTo>
                <a:cubicBezTo>
                  <a:pt x="1533" y="717"/>
                  <a:pt x="1533" y="717"/>
                  <a:pt x="1533" y="717"/>
                </a:cubicBezTo>
                <a:cubicBezTo>
                  <a:pt x="1523" y="718"/>
                  <a:pt x="1515" y="724"/>
                  <a:pt x="1511" y="734"/>
                </a:cubicBezTo>
                <a:lnTo>
                  <a:pt x="1390" y="644"/>
                </a:lnTo>
                <a:close/>
                <a:moveTo>
                  <a:pt x="1564" y="744"/>
                </a:moveTo>
                <a:cubicBezTo>
                  <a:pt x="1673" y="757"/>
                  <a:pt x="1673" y="757"/>
                  <a:pt x="1673" y="757"/>
                </a:cubicBezTo>
                <a:cubicBezTo>
                  <a:pt x="1673" y="758"/>
                  <a:pt x="1673" y="758"/>
                  <a:pt x="1673" y="759"/>
                </a:cubicBezTo>
                <a:cubicBezTo>
                  <a:pt x="1673" y="767"/>
                  <a:pt x="1676" y="774"/>
                  <a:pt x="1681" y="779"/>
                </a:cubicBezTo>
                <a:cubicBezTo>
                  <a:pt x="1649" y="819"/>
                  <a:pt x="1649" y="819"/>
                  <a:pt x="1649" y="819"/>
                </a:cubicBezTo>
                <a:cubicBezTo>
                  <a:pt x="1558" y="761"/>
                  <a:pt x="1558" y="761"/>
                  <a:pt x="1558" y="761"/>
                </a:cubicBezTo>
                <a:cubicBezTo>
                  <a:pt x="1562" y="756"/>
                  <a:pt x="1564" y="750"/>
                  <a:pt x="1564" y="744"/>
                </a:cubicBezTo>
                <a:cubicBezTo>
                  <a:pt x="1564" y="744"/>
                  <a:pt x="1564" y="744"/>
                  <a:pt x="1564" y="744"/>
                </a:cubicBezTo>
                <a:close/>
                <a:moveTo>
                  <a:pt x="1683" y="780"/>
                </a:moveTo>
                <a:cubicBezTo>
                  <a:pt x="1688" y="784"/>
                  <a:pt x="1694" y="787"/>
                  <a:pt x="1701" y="787"/>
                </a:cubicBezTo>
                <a:cubicBezTo>
                  <a:pt x="1703" y="787"/>
                  <a:pt x="1704" y="786"/>
                  <a:pt x="1706" y="786"/>
                </a:cubicBezTo>
                <a:cubicBezTo>
                  <a:pt x="1745" y="864"/>
                  <a:pt x="1745" y="864"/>
                  <a:pt x="1745" y="864"/>
                </a:cubicBezTo>
                <a:cubicBezTo>
                  <a:pt x="1741" y="867"/>
                  <a:pt x="1737" y="870"/>
                  <a:pt x="1734" y="874"/>
                </a:cubicBezTo>
                <a:cubicBezTo>
                  <a:pt x="1651" y="820"/>
                  <a:pt x="1651" y="820"/>
                  <a:pt x="1651" y="820"/>
                </a:cubicBezTo>
                <a:lnTo>
                  <a:pt x="1683" y="780"/>
                </a:lnTo>
                <a:close/>
                <a:moveTo>
                  <a:pt x="1780" y="873"/>
                </a:moveTo>
                <a:cubicBezTo>
                  <a:pt x="1829" y="802"/>
                  <a:pt x="1829" y="802"/>
                  <a:pt x="1829" y="802"/>
                </a:cubicBezTo>
                <a:cubicBezTo>
                  <a:pt x="1830" y="802"/>
                  <a:pt x="1832" y="803"/>
                  <a:pt x="1834" y="803"/>
                </a:cubicBezTo>
                <a:cubicBezTo>
                  <a:pt x="1840" y="803"/>
                  <a:pt x="1845" y="799"/>
                  <a:pt x="1847" y="794"/>
                </a:cubicBezTo>
                <a:cubicBezTo>
                  <a:pt x="1907" y="800"/>
                  <a:pt x="1907" y="800"/>
                  <a:pt x="1907" y="800"/>
                </a:cubicBezTo>
                <a:cubicBezTo>
                  <a:pt x="1907" y="800"/>
                  <a:pt x="1907" y="801"/>
                  <a:pt x="1907" y="801"/>
                </a:cubicBezTo>
                <a:cubicBezTo>
                  <a:pt x="1907" y="805"/>
                  <a:pt x="1908" y="809"/>
                  <a:pt x="1909" y="812"/>
                </a:cubicBezTo>
                <a:cubicBezTo>
                  <a:pt x="1782" y="876"/>
                  <a:pt x="1782" y="876"/>
                  <a:pt x="1782" y="876"/>
                </a:cubicBezTo>
                <a:cubicBezTo>
                  <a:pt x="1781" y="875"/>
                  <a:pt x="1781" y="874"/>
                  <a:pt x="1780" y="873"/>
                </a:cubicBezTo>
                <a:close/>
                <a:moveTo>
                  <a:pt x="1962" y="799"/>
                </a:moveTo>
                <a:cubicBezTo>
                  <a:pt x="1961" y="784"/>
                  <a:pt x="1949" y="773"/>
                  <a:pt x="1934" y="773"/>
                </a:cubicBezTo>
                <a:cubicBezTo>
                  <a:pt x="1931" y="773"/>
                  <a:pt x="1928" y="773"/>
                  <a:pt x="1926" y="774"/>
                </a:cubicBezTo>
                <a:cubicBezTo>
                  <a:pt x="1908" y="725"/>
                  <a:pt x="1908" y="725"/>
                  <a:pt x="1908" y="725"/>
                </a:cubicBezTo>
                <a:cubicBezTo>
                  <a:pt x="1915" y="722"/>
                  <a:pt x="1920" y="716"/>
                  <a:pt x="1921" y="708"/>
                </a:cubicBezTo>
                <a:cubicBezTo>
                  <a:pt x="1968" y="719"/>
                  <a:pt x="1968" y="719"/>
                  <a:pt x="1968" y="719"/>
                </a:cubicBezTo>
                <a:cubicBezTo>
                  <a:pt x="1967" y="719"/>
                  <a:pt x="1967" y="720"/>
                  <a:pt x="1967" y="721"/>
                </a:cubicBezTo>
                <a:cubicBezTo>
                  <a:pt x="1967" y="729"/>
                  <a:pt x="1974" y="735"/>
                  <a:pt x="1981" y="735"/>
                </a:cubicBezTo>
                <a:cubicBezTo>
                  <a:pt x="1984" y="735"/>
                  <a:pt x="1986" y="734"/>
                  <a:pt x="1989" y="733"/>
                </a:cubicBezTo>
                <a:cubicBezTo>
                  <a:pt x="2017" y="772"/>
                  <a:pt x="2017" y="772"/>
                  <a:pt x="2017" y="772"/>
                </a:cubicBezTo>
                <a:cubicBezTo>
                  <a:pt x="2014" y="775"/>
                  <a:pt x="2012" y="779"/>
                  <a:pt x="2012" y="783"/>
                </a:cubicBezTo>
                <a:cubicBezTo>
                  <a:pt x="2012" y="784"/>
                  <a:pt x="2012" y="785"/>
                  <a:pt x="2012" y="786"/>
                </a:cubicBezTo>
                <a:lnTo>
                  <a:pt x="1962" y="799"/>
                </a:lnTo>
                <a:close/>
                <a:moveTo>
                  <a:pt x="2080" y="679"/>
                </a:moveTo>
                <a:cubicBezTo>
                  <a:pt x="2032" y="770"/>
                  <a:pt x="2032" y="770"/>
                  <a:pt x="2032" y="770"/>
                </a:cubicBezTo>
                <a:cubicBezTo>
                  <a:pt x="2030" y="769"/>
                  <a:pt x="2028" y="769"/>
                  <a:pt x="2026" y="769"/>
                </a:cubicBezTo>
                <a:cubicBezTo>
                  <a:pt x="2023" y="769"/>
                  <a:pt x="2021" y="770"/>
                  <a:pt x="2019" y="771"/>
                </a:cubicBezTo>
                <a:cubicBezTo>
                  <a:pt x="1990" y="732"/>
                  <a:pt x="1990" y="732"/>
                  <a:pt x="1990" y="732"/>
                </a:cubicBezTo>
                <a:cubicBezTo>
                  <a:pt x="1993" y="729"/>
                  <a:pt x="1995" y="725"/>
                  <a:pt x="1995" y="721"/>
                </a:cubicBezTo>
                <a:cubicBezTo>
                  <a:pt x="1995" y="713"/>
                  <a:pt x="1989" y="707"/>
                  <a:pt x="1981" y="707"/>
                </a:cubicBezTo>
                <a:cubicBezTo>
                  <a:pt x="1975" y="707"/>
                  <a:pt x="1970" y="711"/>
                  <a:pt x="1968" y="717"/>
                </a:cubicBezTo>
                <a:cubicBezTo>
                  <a:pt x="1921" y="707"/>
                  <a:pt x="1921" y="707"/>
                  <a:pt x="1921" y="707"/>
                </a:cubicBezTo>
                <a:cubicBezTo>
                  <a:pt x="1921" y="706"/>
                  <a:pt x="1921" y="706"/>
                  <a:pt x="1921" y="705"/>
                </a:cubicBezTo>
                <a:cubicBezTo>
                  <a:pt x="1921" y="701"/>
                  <a:pt x="1920" y="697"/>
                  <a:pt x="1918" y="694"/>
                </a:cubicBezTo>
                <a:cubicBezTo>
                  <a:pt x="2040" y="642"/>
                  <a:pt x="2040" y="642"/>
                  <a:pt x="2040" y="642"/>
                </a:cubicBezTo>
                <a:cubicBezTo>
                  <a:pt x="2042" y="646"/>
                  <a:pt x="2047" y="649"/>
                  <a:pt x="2052" y="649"/>
                </a:cubicBezTo>
                <a:cubicBezTo>
                  <a:pt x="2056" y="649"/>
                  <a:pt x="2059" y="648"/>
                  <a:pt x="2061" y="646"/>
                </a:cubicBezTo>
                <a:cubicBezTo>
                  <a:pt x="2074" y="658"/>
                  <a:pt x="2074" y="658"/>
                  <a:pt x="2074" y="658"/>
                </a:cubicBezTo>
                <a:cubicBezTo>
                  <a:pt x="2072" y="661"/>
                  <a:pt x="2071" y="663"/>
                  <a:pt x="2071" y="666"/>
                </a:cubicBezTo>
                <a:cubicBezTo>
                  <a:pt x="2071" y="672"/>
                  <a:pt x="2075" y="677"/>
                  <a:pt x="2080" y="679"/>
                </a:cubicBezTo>
                <a:close/>
                <a:moveTo>
                  <a:pt x="2049" y="622"/>
                </a:moveTo>
                <a:cubicBezTo>
                  <a:pt x="2043" y="623"/>
                  <a:pt x="2039" y="628"/>
                  <a:pt x="2038" y="633"/>
                </a:cubicBezTo>
                <a:cubicBezTo>
                  <a:pt x="1964" y="627"/>
                  <a:pt x="1964" y="627"/>
                  <a:pt x="1964" y="627"/>
                </a:cubicBezTo>
                <a:cubicBezTo>
                  <a:pt x="1964" y="626"/>
                  <a:pt x="1964" y="626"/>
                  <a:pt x="1964" y="625"/>
                </a:cubicBezTo>
                <a:cubicBezTo>
                  <a:pt x="1964" y="620"/>
                  <a:pt x="1962" y="616"/>
                  <a:pt x="1960" y="612"/>
                </a:cubicBezTo>
                <a:cubicBezTo>
                  <a:pt x="2024" y="591"/>
                  <a:pt x="2024" y="591"/>
                  <a:pt x="2024" y="591"/>
                </a:cubicBezTo>
                <a:cubicBezTo>
                  <a:pt x="2029" y="596"/>
                  <a:pt x="2036" y="599"/>
                  <a:pt x="2044" y="599"/>
                </a:cubicBezTo>
                <a:cubicBezTo>
                  <a:pt x="2044" y="599"/>
                  <a:pt x="2044" y="599"/>
                  <a:pt x="2044" y="599"/>
                </a:cubicBezTo>
                <a:lnTo>
                  <a:pt x="2049" y="622"/>
                </a:lnTo>
                <a:close/>
                <a:moveTo>
                  <a:pt x="2161" y="470"/>
                </a:moveTo>
                <a:cubicBezTo>
                  <a:pt x="2161" y="471"/>
                  <a:pt x="2161" y="472"/>
                  <a:pt x="2161" y="472"/>
                </a:cubicBezTo>
                <a:cubicBezTo>
                  <a:pt x="2161" y="475"/>
                  <a:pt x="2162" y="478"/>
                  <a:pt x="2163" y="480"/>
                </a:cubicBezTo>
                <a:cubicBezTo>
                  <a:pt x="2066" y="554"/>
                  <a:pt x="2066" y="554"/>
                  <a:pt x="2066" y="554"/>
                </a:cubicBezTo>
                <a:cubicBezTo>
                  <a:pt x="2060" y="548"/>
                  <a:pt x="2053" y="544"/>
                  <a:pt x="2044" y="544"/>
                </a:cubicBezTo>
                <a:cubicBezTo>
                  <a:pt x="2033" y="544"/>
                  <a:pt x="2024" y="550"/>
                  <a:pt x="2019" y="558"/>
                </a:cubicBezTo>
                <a:cubicBezTo>
                  <a:pt x="1928" y="514"/>
                  <a:pt x="1928" y="514"/>
                  <a:pt x="1928" y="514"/>
                </a:cubicBezTo>
                <a:cubicBezTo>
                  <a:pt x="1930" y="510"/>
                  <a:pt x="1931" y="506"/>
                  <a:pt x="1931" y="502"/>
                </a:cubicBezTo>
                <a:cubicBezTo>
                  <a:pt x="1931" y="499"/>
                  <a:pt x="1930" y="497"/>
                  <a:pt x="1930" y="494"/>
                </a:cubicBezTo>
                <a:cubicBezTo>
                  <a:pt x="2051" y="457"/>
                  <a:pt x="2051" y="457"/>
                  <a:pt x="2051" y="457"/>
                </a:cubicBezTo>
                <a:cubicBezTo>
                  <a:pt x="2053" y="471"/>
                  <a:pt x="2064" y="482"/>
                  <a:pt x="2079" y="482"/>
                </a:cubicBezTo>
                <a:cubicBezTo>
                  <a:pt x="2092" y="482"/>
                  <a:pt x="2103" y="473"/>
                  <a:pt x="2106" y="460"/>
                </a:cubicBezTo>
                <a:lnTo>
                  <a:pt x="2161" y="470"/>
                </a:lnTo>
                <a:close/>
                <a:moveTo>
                  <a:pt x="2098" y="434"/>
                </a:moveTo>
                <a:cubicBezTo>
                  <a:pt x="2095" y="432"/>
                  <a:pt x="2092" y="429"/>
                  <a:pt x="2088" y="428"/>
                </a:cubicBezTo>
                <a:cubicBezTo>
                  <a:pt x="2126" y="332"/>
                  <a:pt x="2126" y="332"/>
                  <a:pt x="2126" y="332"/>
                </a:cubicBezTo>
                <a:cubicBezTo>
                  <a:pt x="2199" y="318"/>
                  <a:pt x="2199" y="318"/>
                  <a:pt x="2199" y="318"/>
                </a:cubicBezTo>
                <a:cubicBezTo>
                  <a:pt x="2201" y="322"/>
                  <a:pt x="2204" y="326"/>
                  <a:pt x="2207" y="329"/>
                </a:cubicBezTo>
                <a:lnTo>
                  <a:pt x="2098" y="434"/>
                </a:lnTo>
                <a:close/>
                <a:moveTo>
                  <a:pt x="2292" y="246"/>
                </a:moveTo>
                <a:cubicBezTo>
                  <a:pt x="2245" y="288"/>
                  <a:pt x="2245" y="288"/>
                  <a:pt x="2245" y="288"/>
                </a:cubicBezTo>
                <a:cubicBezTo>
                  <a:pt x="2240" y="283"/>
                  <a:pt x="2233" y="280"/>
                  <a:pt x="2225" y="280"/>
                </a:cubicBezTo>
                <a:cubicBezTo>
                  <a:pt x="2221" y="280"/>
                  <a:pt x="2217" y="281"/>
                  <a:pt x="2214" y="282"/>
                </a:cubicBezTo>
                <a:cubicBezTo>
                  <a:pt x="2187" y="221"/>
                  <a:pt x="2187" y="221"/>
                  <a:pt x="2187" y="221"/>
                </a:cubicBezTo>
                <a:cubicBezTo>
                  <a:pt x="2196" y="219"/>
                  <a:pt x="2202" y="213"/>
                  <a:pt x="2206" y="205"/>
                </a:cubicBezTo>
                <a:cubicBezTo>
                  <a:pt x="2281" y="225"/>
                  <a:pt x="2281" y="225"/>
                  <a:pt x="2281" y="225"/>
                </a:cubicBezTo>
                <a:cubicBezTo>
                  <a:pt x="2281" y="234"/>
                  <a:pt x="2285" y="241"/>
                  <a:pt x="2292" y="246"/>
                </a:cubicBezTo>
                <a:close/>
                <a:moveTo>
                  <a:pt x="2180" y="222"/>
                </a:moveTo>
                <a:cubicBezTo>
                  <a:pt x="2182" y="222"/>
                  <a:pt x="2184" y="222"/>
                  <a:pt x="2186" y="221"/>
                </a:cubicBezTo>
                <a:cubicBezTo>
                  <a:pt x="2212" y="283"/>
                  <a:pt x="2212" y="283"/>
                  <a:pt x="2212" y="283"/>
                </a:cubicBezTo>
                <a:cubicBezTo>
                  <a:pt x="2203" y="288"/>
                  <a:pt x="2197" y="297"/>
                  <a:pt x="2197" y="308"/>
                </a:cubicBezTo>
                <a:cubicBezTo>
                  <a:pt x="2197" y="311"/>
                  <a:pt x="2198" y="313"/>
                  <a:pt x="2199" y="316"/>
                </a:cubicBezTo>
                <a:cubicBezTo>
                  <a:pt x="2126" y="330"/>
                  <a:pt x="2126" y="330"/>
                  <a:pt x="2126" y="330"/>
                </a:cubicBezTo>
                <a:cubicBezTo>
                  <a:pt x="2170" y="220"/>
                  <a:pt x="2170" y="220"/>
                  <a:pt x="2170" y="220"/>
                </a:cubicBezTo>
                <a:cubicBezTo>
                  <a:pt x="2173" y="221"/>
                  <a:pt x="2177" y="222"/>
                  <a:pt x="2180" y="222"/>
                </a:cubicBezTo>
                <a:close/>
                <a:moveTo>
                  <a:pt x="2304" y="336"/>
                </a:moveTo>
                <a:cubicBezTo>
                  <a:pt x="2303" y="336"/>
                  <a:pt x="2303" y="336"/>
                  <a:pt x="2302" y="336"/>
                </a:cubicBezTo>
                <a:cubicBezTo>
                  <a:pt x="2293" y="336"/>
                  <a:pt x="2285" y="340"/>
                  <a:pt x="2280" y="347"/>
                </a:cubicBezTo>
                <a:cubicBezTo>
                  <a:pt x="2247" y="325"/>
                  <a:pt x="2247" y="325"/>
                  <a:pt x="2247" y="325"/>
                </a:cubicBezTo>
                <a:cubicBezTo>
                  <a:pt x="2251" y="320"/>
                  <a:pt x="2253" y="314"/>
                  <a:pt x="2253" y="308"/>
                </a:cubicBezTo>
                <a:cubicBezTo>
                  <a:pt x="2253" y="301"/>
                  <a:pt x="2250" y="294"/>
                  <a:pt x="2246" y="290"/>
                </a:cubicBezTo>
                <a:cubicBezTo>
                  <a:pt x="2293" y="247"/>
                  <a:pt x="2293" y="247"/>
                  <a:pt x="2293" y="247"/>
                </a:cubicBezTo>
                <a:cubicBezTo>
                  <a:pt x="2297" y="249"/>
                  <a:pt x="2303" y="251"/>
                  <a:pt x="2308" y="251"/>
                </a:cubicBezTo>
                <a:cubicBezTo>
                  <a:pt x="2309" y="251"/>
                  <a:pt x="2311" y="251"/>
                  <a:pt x="2312" y="251"/>
                </a:cubicBezTo>
                <a:lnTo>
                  <a:pt x="2304" y="336"/>
                </a:lnTo>
                <a:close/>
                <a:moveTo>
                  <a:pt x="2245" y="177"/>
                </a:moveTo>
                <a:cubicBezTo>
                  <a:pt x="2247" y="182"/>
                  <a:pt x="2252" y="186"/>
                  <a:pt x="2258" y="186"/>
                </a:cubicBezTo>
                <a:cubicBezTo>
                  <a:pt x="2262" y="186"/>
                  <a:pt x="2265" y="185"/>
                  <a:pt x="2267" y="183"/>
                </a:cubicBezTo>
                <a:cubicBezTo>
                  <a:pt x="2289" y="203"/>
                  <a:pt x="2289" y="203"/>
                  <a:pt x="2289" y="203"/>
                </a:cubicBezTo>
                <a:cubicBezTo>
                  <a:pt x="2284" y="208"/>
                  <a:pt x="2280" y="215"/>
                  <a:pt x="2280" y="223"/>
                </a:cubicBezTo>
                <a:cubicBezTo>
                  <a:pt x="2280" y="224"/>
                  <a:pt x="2280" y="224"/>
                  <a:pt x="2280" y="224"/>
                </a:cubicBezTo>
                <a:cubicBezTo>
                  <a:pt x="2206" y="203"/>
                  <a:pt x="2206" y="203"/>
                  <a:pt x="2206" y="203"/>
                </a:cubicBezTo>
                <a:cubicBezTo>
                  <a:pt x="2207" y="200"/>
                  <a:pt x="2208" y="197"/>
                  <a:pt x="2208" y="194"/>
                </a:cubicBezTo>
                <a:cubicBezTo>
                  <a:pt x="2208" y="192"/>
                  <a:pt x="2208" y="190"/>
                  <a:pt x="2207" y="187"/>
                </a:cubicBezTo>
                <a:lnTo>
                  <a:pt x="2245" y="177"/>
                </a:lnTo>
                <a:close/>
                <a:moveTo>
                  <a:pt x="2155" y="183"/>
                </a:moveTo>
                <a:cubicBezTo>
                  <a:pt x="2154" y="184"/>
                  <a:pt x="2154" y="184"/>
                  <a:pt x="2154" y="185"/>
                </a:cubicBezTo>
                <a:cubicBezTo>
                  <a:pt x="2127" y="176"/>
                  <a:pt x="2127" y="176"/>
                  <a:pt x="2127" y="176"/>
                </a:cubicBezTo>
                <a:lnTo>
                  <a:pt x="2155" y="183"/>
                </a:lnTo>
                <a:close/>
                <a:moveTo>
                  <a:pt x="2154" y="186"/>
                </a:moveTo>
                <a:cubicBezTo>
                  <a:pt x="2153" y="189"/>
                  <a:pt x="2152" y="191"/>
                  <a:pt x="2152" y="194"/>
                </a:cubicBezTo>
                <a:cubicBezTo>
                  <a:pt x="2152" y="205"/>
                  <a:pt x="2159" y="215"/>
                  <a:pt x="2168" y="219"/>
                </a:cubicBezTo>
                <a:cubicBezTo>
                  <a:pt x="2124" y="330"/>
                  <a:pt x="2124" y="330"/>
                  <a:pt x="2124" y="330"/>
                </a:cubicBezTo>
                <a:cubicBezTo>
                  <a:pt x="2042" y="346"/>
                  <a:pt x="2042" y="346"/>
                  <a:pt x="2042" y="346"/>
                </a:cubicBezTo>
                <a:cubicBezTo>
                  <a:pt x="2025" y="299"/>
                  <a:pt x="2025" y="299"/>
                  <a:pt x="2025" y="299"/>
                </a:cubicBezTo>
                <a:cubicBezTo>
                  <a:pt x="2035" y="295"/>
                  <a:pt x="2042" y="285"/>
                  <a:pt x="2042" y="273"/>
                </a:cubicBezTo>
                <a:cubicBezTo>
                  <a:pt x="2042" y="264"/>
                  <a:pt x="2037" y="256"/>
                  <a:pt x="2030" y="251"/>
                </a:cubicBezTo>
                <a:cubicBezTo>
                  <a:pt x="2066" y="196"/>
                  <a:pt x="2066" y="196"/>
                  <a:pt x="2066" y="196"/>
                </a:cubicBezTo>
                <a:cubicBezTo>
                  <a:pt x="2070" y="199"/>
                  <a:pt x="2075" y="200"/>
                  <a:pt x="2081" y="200"/>
                </a:cubicBezTo>
                <a:cubicBezTo>
                  <a:pt x="2096" y="200"/>
                  <a:pt x="2108" y="188"/>
                  <a:pt x="2108" y="172"/>
                </a:cubicBezTo>
                <a:cubicBezTo>
                  <a:pt x="2108" y="172"/>
                  <a:pt x="2108" y="172"/>
                  <a:pt x="2108" y="172"/>
                </a:cubicBezTo>
                <a:lnTo>
                  <a:pt x="2154" y="186"/>
                </a:lnTo>
                <a:close/>
                <a:moveTo>
                  <a:pt x="2055" y="163"/>
                </a:moveTo>
                <a:cubicBezTo>
                  <a:pt x="2054" y="166"/>
                  <a:pt x="2053" y="169"/>
                  <a:pt x="2053" y="172"/>
                </a:cubicBezTo>
                <a:cubicBezTo>
                  <a:pt x="2053" y="182"/>
                  <a:pt x="2058" y="190"/>
                  <a:pt x="2065" y="195"/>
                </a:cubicBezTo>
                <a:cubicBezTo>
                  <a:pt x="2029" y="250"/>
                  <a:pt x="2029" y="250"/>
                  <a:pt x="2029" y="250"/>
                </a:cubicBezTo>
                <a:cubicBezTo>
                  <a:pt x="2024" y="247"/>
                  <a:pt x="2019" y="246"/>
                  <a:pt x="2014" y="246"/>
                </a:cubicBezTo>
                <a:cubicBezTo>
                  <a:pt x="2009" y="246"/>
                  <a:pt x="2004" y="247"/>
                  <a:pt x="1999" y="250"/>
                </a:cubicBezTo>
                <a:cubicBezTo>
                  <a:pt x="1935" y="166"/>
                  <a:pt x="1935" y="166"/>
                  <a:pt x="1935" y="166"/>
                </a:cubicBezTo>
                <a:cubicBezTo>
                  <a:pt x="1938" y="163"/>
                  <a:pt x="1940" y="160"/>
                  <a:pt x="1940" y="156"/>
                </a:cubicBezTo>
                <a:cubicBezTo>
                  <a:pt x="1940" y="156"/>
                  <a:pt x="1940" y="156"/>
                  <a:pt x="1940" y="156"/>
                </a:cubicBezTo>
                <a:lnTo>
                  <a:pt x="2055" y="163"/>
                </a:lnTo>
                <a:close/>
                <a:moveTo>
                  <a:pt x="1829" y="169"/>
                </a:moveTo>
                <a:cubicBezTo>
                  <a:pt x="1831" y="173"/>
                  <a:pt x="1835" y="177"/>
                  <a:pt x="1840" y="180"/>
                </a:cubicBezTo>
                <a:cubicBezTo>
                  <a:pt x="1813" y="231"/>
                  <a:pt x="1813" y="231"/>
                  <a:pt x="1813" y="231"/>
                </a:cubicBezTo>
                <a:cubicBezTo>
                  <a:pt x="1767" y="218"/>
                  <a:pt x="1767" y="218"/>
                  <a:pt x="1767" y="218"/>
                </a:cubicBezTo>
                <a:cubicBezTo>
                  <a:pt x="1769" y="215"/>
                  <a:pt x="1770" y="211"/>
                  <a:pt x="1770" y="206"/>
                </a:cubicBezTo>
                <a:cubicBezTo>
                  <a:pt x="1770" y="204"/>
                  <a:pt x="1769" y="202"/>
                  <a:pt x="1769" y="200"/>
                </a:cubicBezTo>
                <a:lnTo>
                  <a:pt x="1829" y="169"/>
                </a:lnTo>
                <a:close/>
                <a:moveTo>
                  <a:pt x="1715" y="199"/>
                </a:moveTo>
                <a:cubicBezTo>
                  <a:pt x="1715" y="201"/>
                  <a:pt x="1714" y="204"/>
                  <a:pt x="1714" y="206"/>
                </a:cubicBezTo>
                <a:cubicBezTo>
                  <a:pt x="1714" y="208"/>
                  <a:pt x="1714" y="210"/>
                  <a:pt x="1715" y="211"/>
                </a:cubicBezTo>
                <a:cubicBezTo>
                  <a:pt x="1623" y="228"/>
                  <a:pt x="1623" y="228"/>
                  <a:pt x="1623" y="228"/>
                </a:cubicBezTo>
                <a:cubicBezTo>
                  <a:pt x="1631" y="192"/>
                  <a:pt x="1631" y="192"/>
                  <a:pt x="1631" y="192"/>
                </a:cubicBezTo>
                <a:cubicBezTo>
                  <a:pt x="1634" y="192"/>
                  <a:pt x="1636" y="193"/>
                  <a:pt x="1638" y="193"/>
                </a:cubicBezTo>
                <a:cubicBezTo>
                  <a:pt x="1649" y="193"/>
                  <a:pt x="1659" y="186"/>
                  <a:pt x="1664" y="177"/>
                </a:cubicBezTo>
                <a:lnTo>
                  <a:pt x="1715" y="199"/>
                </a:lnTo>
                <a:close/>
                <a:moveTo>
                  <a:pt x="1569" y="135"/>
                </a:moveTo>
                <a:cubicBezTo>
                  <a:pt x="1572" y="138"/>
                  <a:pt x="1575" y="139"/>
                  <a:pt x="1579" y="139"/>
                </a:cubicBezTo>
                <a:cubicBezTo>
                  <a:pt x="1584" y="139"/>
                  <a:pt x="1588" y="136"/>
                  <a:pt x="1591" y="133"/>
                </a:cubicBezTo>
                <a:cubicBezTo>
                  <a:pt x="1613" y="145"/>
                  <a:pt x="1613" y="145"/>
                  <a:pt x="1613" y="145"/>
                </a:cubicBezTo>
                <a:cubicBezTo>
                  <a:pt x="1610" y="150"/>
                  <a:pt x="1608" y="156"/>
                  <a:pt x="1608" y="162"/>
                </a:cubicBezTo>
                <a:cubicBezTo>
                  <a:pt x="1608" y="164"/>
                  <a:pt x="1608" y="165"/>
                  <a:pt x="1608" y="166"/>
                </a:cubicBezTo>
                <a:cubicBezTo>
                  <a:pt x="1573" y="170"/>
                  <a:pt x="1573" y="170"/>
                  <a:pt x="1573" y="170"/>
                </a:cubicBezTo>
                <a:cubicBezTo>
                  <a:pt x="1572" y="160"/>
                  <a:pt x="1565" y="151"/>
                  <a:pt x="1556" y="147"/>
                </a:cubicBezTo>
                <a:lnTo>
                  <a:pt x="1569" y="135"/>
                </a:lnTo>
                <a:close/>
                <a:moveTo>
                  <a:pt x="1494" y="125"/>
                </a:moveTo>
                <a:cubicBezTo>
                  <a:pt x="1494" y="125"/>
                  <a:pt x="1494" y="125"/>
                  <a:pt x="1494" y="125"/>
                </a:cubicBezTo>
                <a:cubicBezTo>
                  <a:pt x="1494" y="133"/>
                  <a:pt x="1500" y="139"/>
                  <a:pt x="1508" y="139"/>
                </a:cubicBezTo>
                <a:cubicBezTo>
                  <a:pt x="1511" y="139"/>
                  <a:pt x="1513" y="138"/>
                  <a:pt x="1515" y="137"/>
                </a:cubicBezTo>
                <a:cubicBezTo>
                  <a:pt x="1526" y="152"/>
                  <a:pt x="1526" y="152"/>
                  <a:pt x="1526" y="152"/>
                </a:cubicBezTo>
                <a:cubicBezTo>
                  <a:pt x="1521" y="157"/>
                  <a:pt x="1517" y="164"/>
                  <a:pt x="1517" y="172"/>
                </a:cubicBezTo>
                <a:cubicBezTo>
                  <a:pt x="1517" y="181"/>
                  <a:pt x="1521" y="189"/>
                  <a:pt x="1527" y="194"/>
                </a:cubicBezTo>
                <a:cubicBezTo>
                  <a:pt x="1501" y="229"/>
                  <a:pt x="1501" y="229"/>
                  <a:pt x="1501" y="229"/>
                </a:cubicBezTo>
                <a:cubicBezTo>
                  <a:pt x="1497" y="227"/>
                  <a:pt x="1493" y="226"/>
                  <a:pt x="1489" y="226"/>
                </a:cubicBezTo>
                <a:cubicBezTo>
                  <a:pt x="1482" y="226"/>
                  <a:pt x="1476" y="228"/>
                  <a:pt x="1471" y="232"/>
                </a:cubicBezTo>
                <a:cubicBezTo>
                  <a:pt x="1386" y="134"/>
                  <a:pt x="1386" y="134"/>
                  <a:pt x="1386" y="134"/>
                </a:cubicBezTo>
                <a:cubicBezTo>
                  <a:pt x="1391" y="129"/>
                  <a:pt x="1394" y="123"/>
                  <a:pt x="1395" y="117"/>
                </a:cubicBezTo>
                <a:lnTo>
                  <a:pt x="1494" y="125"/>
                </a:lnTo>
                <a:close/>
                <a:moveTo>
                  <a:pt x="1258" y="107"/>
                </a:moveTo>
                <a:cubicBezTo>
                  <a:pt x="1260" y="112"/>
                  <a:pt x="1265" y="116"/>
                  <a:pt x="1271" y="116"/>
                </a:cubicBezTo>
                <a:cubicBezTo>
                  <a:pt x="1278" y="116"/>
                  <a:pt x="1283" y="111"/>
                  <a:pt x="1284" y="104"/>
                </a:cubicBezTo>
                <a:cubicBezTo>
                  <a:pt x="1339" y="111"/>
                  <a:pt x="1339" y="111"/>
                  <a:pt x="1339" y="111"/>
                </a:cubicBezTo>
                <a:cubicBezTo>
                  <a:pt x="1339" y="112"/>
                  <a:pt x="1339" y="113"/>
                  <a:pt x="1339" y="113"/>
                </a:cubicBezTo>
                <a:cubicBezTo>
                  <a:pt x="1339" y="120"/>
                  <a:pt x="1341" y="126"/>
                  <a:pt x="1345" y="130"/>
                </a:cubicBezTo>
                <a:cubicBezTo>
                  <a:pt x="1302" y="165"/>
                  <a:pt x="1302" y="165"/>
                  <a:pt x="1302" y="165"/>
                </a:cubicBezTo>
                <a:cubicBezTo>
                  <a:pt x="1298" y="160"/>
                  <a:pt x="1292" y="156"/>
                  <a:pt x="1284" y="156"/>
                </a:cubicBezTo>
                <a:cubicBezTo>
                  <a:pt x="1274" y="156"/>
                  <a:pt x="1265" y="163"/>
                  <a:pt x="1262" y="172"/>
                </a:cubicBezTo>
                <a:cubicBezTo>
                  <a:pt x="1161" y="151"/>
                  <a:pt x="1161" y="151"/>
                  <a:pt x="1161" y="151"/>
                </a:cubicBezTo>
                <a:cubicBezTo>
                  <a:pt x="1161" y="149"/>
                  <a:pt x="1160" y="146"/>
                  <a:pt x="1159" y="144"/>
                </a:cubicBezTo>
                <a:lnTo>
                  <a:pt x="1258" y="107"/>
                </a:lnTo>
                <a:close/>
                <a:moveTo>
                  <a:pt x="1106" y="157"/>
                </a:moveTo>
                <a:cubicBezTo>
                  <a:pt x="957" y="218"/>
                  <a:pt x="957" y="218"/>
                  <a:pt x="957" y="218"/>
                </a:cubicBezTo>
                <a:cubicBezTo>
                  <a:pt x="952" y="211"/>
                  <a:pt x="946" y="207"/>
                  <a:pt x="938" y="205"/>
                </a:cubicBezTo>
                <a:cubicBezTo>
                  <a:pt x="956" y="168"/>
                  <a:pt x="956" y="168"/>
                  <a:pt x="956" y="168"/>
                </a:cubicBezTo>
                <a:cubicBezTo>
                  <a:pt x="956" y="169"/>
                  <a:pt x="957" y="169"/>
                  <a:pt x="958" y="169"/>
                </a:cubicBezTo>
                <a:cubicBezTo>
                  <a:pt x="966" y="169"/>
                  <a:pt x="973" y="162"/>
                  <a:pt x="973" y="154"/>
                </a:cubicBezTo>
                <a:cubicBezTo>
                  <a:pt x="1105" y="155"/>
                  <a:pt x="1105" y="155"/>
                  <a:pt x="1105" y="155"/>
                </a:cubicBezTo>
                <a:cubicBezTo>
                  <a:pt x="1106" y="156"/>
                  <a:pt x="1106" y="156"/>
                  <a:pt x="1106" y="157"/>
                </a:cubicBezTo>
                <a:close/>
                <a:moveTo>
                  <a:pt x="888" y="102"/>
                </a:moveTo>
                <a:cubicBezTo>
                  <a:pt x="890" y="103"/>
                  <a:pt x="892" y="103"/>
                  <a:pt x="894" y="103"/>
                </a:cubicBezTo>
                <a:cubicBezTo>
                  <a:pt x="899" y="103"/>
                  <a:pt x="904" y="100"/>
                  <a:pt x="906" y="95"/>
                </a:cubicBezTo>
                <a:cubicBezTo>
                  <a:pt x="948" y="140"/>
                  <a:pt x="948" y="140"/>
                  <a:pt x="948" y="140"/>
                </a:cubicBezTo>
                <a:cubicBezTo>
                  <a:pt x="944" y="143"/>
                  <a:pt x="942" y="148"/>
                  <a:pt x="942" y="153"/>
                </a:cubicBezTo>
                <a:cubicBezTo>
                  <a:pt x="942" y="155"/>
                  <a:pt x="942" y="156"/>
                  <a:pt x="943" y="158"/>
                </a:cubicBezTo>
                <a:cubicBezTo>
                  <a:pt x="881" y="184"/>
                  <a:pt x="881" y="184"/>
                  <a:pt x="881" y="184"/>
                </a:cubicBezTo>
                <a:cubicBezTo>
                  <a:pt x="878" y="178"/>
                  <a:pt x="873" y="175"/>
                  <a:pt x="867" y="175"/>
                </a:cubicBezTo>
                <a:cubicBezTo>
                  <a:pt x="858" y="175"/>
                  <a:pt x="851" y="182"/>
                  <a:pt x="851" y="190"/>
                </a:cubicBezTo>
                <a:cubicBezTo>
                  <a:pt x="851" y="192"/>
                  <a:pt x="851" y="194"/>
                  <a:pt x="852" y="196"/>
                </a:cubicBezTo>
                <a:cubicBezTo>
                  <a:pt x="828" y="203"/>
                  <a:pt x="828" y="203"/>
                  <a:pt x="828" y="203"/>
                </a:cubicBezTo>
                <a:cubicBezTo>
                  <a:pt x="827" y="198"/>
                  <a:pt x="824" y="194"/>
                  <a:pt x="820" y="191"/>
                </a:cubicBezTo>
                <a:lnTo>
                  <a:pt x="888" y="102"/>
                </a:lnTo>
                <a:close/>
                <a:moveTo>
                  <a:pt x="775" y="207"/>
                </a:moveTo>
                <a:cubicBezTo>
                  <a:pt x="775" y="209"/>
                  <a:pt x="775" y="210"/>
                  <a:pt x="775" y="212"/>
                </a:cubicBezTo>
                <a:cubicBezTo>
                  <a:pt x="775" y="225"/>
                  <a:pt x="783" y="235"/>
                  <a:pt x="794" y="239"/>
                </a:cubicBezTo>
                <a:cubicBezTo>
                  <a:pt x="761" y="321"/>
                  <a:pt x="761" y="321"/>
                  <a:pt x="761" y="321"/>
                </a:cubicBezTo>
                <a:cubicBezTo>
                  <a:pt x="757" y="319"/>
                  <a:pt x="753" y="317"/>
                  <a:pt x="748" y="317"/>
                </a:cubicBezTo>
                <a:cubicBezTo>
                  <a:pt x="744" y="317"/>
                  <a:pt x="741" y="318"/>
                  <a:pt x="738" y="319"/>
                </a:cubicBezTo>
                <a:cubicBezTo>
                  <a:pt x="673" y="207"/>
                  <a:pt x="673" y="207"/>
                  <a:pt x="673" y="207"/>
                </a:cubicBezTo>
                <a:cubicBezTo>
                  <a:pt x="679" y="203"/>
                  <a:pt x="683" y="197"/>
                  <a:pt x="685" y="189"/>
                </a:cubicBezTo>
                <a:lnTo>
                  <a:pt x="775" y="207"/>
                </a:lnTo>
                <a:close/>
                <a:moveTo>
                  <a:pt x="630" y="183"/>
                </a:moveTo>
                <a:cubicBezTo>
                  <a:pt x="630" y="183"/>
                  <a:pt x="630" y="183"/>
                  <a:pt x="630" y="183"/>
                </a:cubicBezTo>
                <a:cubicBezTo>
                  <a:pt x="630" y="195"/>
                  <a:pt x="637" y="204"/>
                  <a:pt x="647" y="209"/>
                </a:cubicBezTo>
                <a:cubicBezTo>
                  <a:pt x="602" y="326"/>
                  <a:pt x="602" y="326"/>
                  <a:pt x="602" y="326"/>
                </a:cubicBezTo>
                <a:cubicBezTo>
                  <a:pt x="599" y="325"/>
                  <a:pt x="595" y="325"/>
                  <a:pt x="592" y="325"/>
                </a:cubicBezTo>
                <a:cubicBezTo>
                  <a:pt x="586" y="325"/>
                  <a:pt x="581" y="326"/>
                  <a:pt x="577" y="329"/>
                </a:cubicBezTo>
                <a:cubicBezTo>
                  <a:pt x="517" y="198"/>
                  <a:pt x="517" y="198"/>
                  <a:pt x="517" y="198"/>
                </a:cubicBezTo>
                <a:cubicBezTo>
                  <a:pt x="525" y="194"/>
                  <a:pt x="531" y="187"/>
                  <a:pt x="533" y="178"/>
                </a:cubicBezTo>
                <a:lnTo>
                  <a:pt x="630" y="183"/>
                </a:lnTo>
                <a:close/>
                <a:moveTo>
                  <a:pt x="230" y="567"/>
                </a:moveTo>
                <a:cubicBezTo>
                  <a:pt x="229" y="567"/>
                  <a:pt x="227" y="567"/>
                  <a:pt x="226" y="567"/>
                </a:cubicBezTo>
                <a:cubicBezTo>
                  <a:pt x="214" y="567"/>
                  <a:pt x="204" y="577"/>
                  <a:pt x="204" y="589"/>
                </a:cubicBezTo>
                <a:cubicBezTo>
                  <a:pt x="204" y="590"/>
                  <a:pt x="204" y="591"/>
                  <a:pt x="204" y="591"/>
                </a:cubicBezTo>
                <a:cubicBezTo>
                  <a:pt x="185" y="595"/>
                  <a:pt x="185" y="595"/>
                  <a:pt x="185" y="595"/>
                </a:cubicBezTo>
                <a:cubicBezTo>
                  <a:pt x="184" y="588"/>
                  <a:pt x="180" y="583"/>
                  <a:pt x="176" y="579"/>
                </a:cubicBezTo>
                <a:cubicBezTo>
                  <a:pt x="233" y="510"/>
                  <a:pt x="233" y="510"/>
                  <a:pt x="233" y="510"/>
                </a:cubicBezTo>
                <a:cubicBezTo>
                  <a:pt x="235" y="512"/>
                  <a:pt x="237" y="513"/>
                  <a:pt x="240" y="514"/>
                </a:cubicBezTo>
                <a:lnTo>
                  <a:pt x="230" y="567"/>
                </a:lnTo>
                <a:close/>
                <a:moveTo>
                  <a:pt x="267" y="495"/>
                </a:moveTo>
                <a:cubicBezTo>
                  <a:pt x="267" y="494"/>
                  <a:pt x="267" y="493"/>
                  <a:pt x="267" y="492"/>
                </a:cubicBezTo>
                <a:cubicBezTo>
                  <a:pt x="267" y="488"/>
                  <a:pt x="267" y="485"/>
                  <a:pt x="265" y="482"/>
                </a:cubicBezTo>
                <a:cubicBezTo>
                  <a:pt x="334" y="438"/>
                  <a:pt x="334" y="438"/>
                  <a:pt x="334" y="438"/>
                </a:cubicBezTo>
                <a:cubicBezTo>
                  <a:pt x="338" y="444"/>
                  <a:pt x="345" y="447"/>
                  <a:pt x="352" y="447"/>
                </a:cubicBezTo>
                <a:cubicBezTo>
                  <a:pt x="354" y="447"/>
                  <a:pt x="357" y="447"/>
                  <a:pt x="359" y="446"/>
                </a:cubicBezTo>
                <a:cubicBezTo>
                  <a:pt x="371" y="483"/>
                  <a:pt x="371" y="483"/>
                  <a:pt x="371" y="483"/>
                </a:cubicBezTo>
                <a:cubicBezTo>
                  <a:pt x="361" y="487"/>
                  <a:pt x="354" y="495"/>
                  <a:pt x="353" y="505"/>
                </a:cubicBezTo>
                <a:lnTo>
                  <a:pt x="267" y="495"/>
                </a:lnTo>
                <a:close/>
                <a:moveTo>
                  <a:pt x="461" y="434"/>
                </a:moveTo>
                <a:cubicBezTo>
                  <a:pt x="449" y="437"/>
                  <a:pt x="441" y="448"/>
                  <a:pt x="441" y="461"/>
                </a:cubicBezTo>
                <a:cubicBezTo>
                  <a:pt x="441" y="465"/>
                  <a:pt x="442" y="470"/>
                  <a:pt x="444" y="473"/>
                </a:cubicBezTo>
                <a:cubicBezTo>
                  <a:pt x="404" y="495"/>
                  <a:pt x="404" y="495"/>
                  <a:pt x="404" y="495"/>
                </a:cubicBezTo>
                <a:cubicBezTo>
                  <a:pt x="401" y="490"/>
                  <a:pt x="397" y="486"/>
                  <a:pt x="392" y="484"/>
                </a:cubicBezTo>
                <a:cubicBezTo>
                  <a:pt x="431" y="387"/>
                  <a:pt x="431" y="387"/>
                  <a:pt x="431" y="387"/>
                </a:cubicBezTo>
                <a:cubicBezTo>
                  <a:pt x="433" y="387"/>
                  <a:pt x="435" y="388"/>
                  <a:pt x="438" y="388"/>
                </a:cubicBezTo>
                <a:cubicBezTo>
                  <a:pt x="442" y="388"/>
                  <a:pt x="445" y="387"/>
                  <a:pt x="449" y="385"/>
                </a:cubicBezTo>
                <a:lnTo>
                  <a:pt x="461" y="434"/>
                </a:lnTo>
                <a:close/>
                <a:moveTo>
                  <a:pt x="465" y="354"/>
                </a:moveTo>
                <a:cubicBezTo>
                  <a:pt x="462" y="342"/>
                  <a:pt x="451" y="332"/>
                  <a:pt x="438" y="332"/>
                </a:cubicBezTo>
                <a:cubicBezTo>
                  <a:pt x="434" y="332"/>
                  <a:pt x="430" y="333"/>
                  <a:pt x="427" y="334"/>
                </a:cubicBezTo>
                <a:cubicBezTo>
                  <a:pt x="383" y="278"/>
                  <a:pt x="383" y="278"/>
                  <a:pt x="383" y="278"/>
                </a:cubicBezTo>
                <a:cubicBezTo>
                  <a:pt x="388" y="273"/>
                  <a:pt x="392" y="266"/>
                  <a:pt x="392" y="258"/>
                </a:cubicBezTo>
                <a:cubicBezTo>
                  <a:pt x="392" y="257"/>
                  <a:pt x="392" y="256"/>
                  <a:pt x="392" y="255"/>
                </a:cubicBezTo>
                <a:cubicBezTo>
                  <a:pt x="417" y="251"/>
                  <a:pt x="417" y="251"/>
                  <a:pt x="417" y="251"/>
                </a:cubicBezTo>
                <a:cubicBezTo>
                  <a:pt x="420" y="263"/>
                  <a:pt x="431" y="273"/>
                  <a:pt x="444" y="273"/>
                </a:cubicBezTo>
                <a:cubicBezTo>
                  <a:pt x="459" y="273"/>
                  <a:pt x="471" y="261"/>
                  <a:pt x="471" y="246"/>
                </a:cubicBezTo>
                <a:cubicBezTo>
                  <a:pt x="471" y="238"/>
                  <a:pt x="468" y="231"/>
                  <a:pt x="463" y="226"/>
                </a:cubicBezTo>
                <a:cubicBezTo>
                  <a:pt x="490" y="195"/>
                  <a:pt x="490" y="195"/>
                  <a:pt x="490" y="195"/>
                </a:cubicBezTo>
                <a:cubicBezTo>
                  <a:pt x="494" y="198"/>
                  <a:pt x="500" y="200"/>
                  <a:pt x="506" y="200"/>
                </a:cubicBezTo>
                <a:cubicBezTo>
                  <a:pt x="509" y="200"/>
                  <a:pt x="512" y="200"/>
                  <a:pt x="515" y="198"/>
                </a:cubicBezTo>
                <a:cubicBezTo>
                  <a:pt x="576" y="330"/>
                  <a:pt x="576" y="330"/>
                  <a:pt x="576" y="330"/>
                </a:cubicBezTo>
                <a:cubicBezTo>
                  <a:pt x="569" y="334"/>
                  <a:pt x="565" y="342"/>
                  <a:pt x="564" y="350"/>
                </a:cubicBezTo>
                <a:lnTo>
                  <a:pt x="465" y="354"/>
                </a:lnTo>
                <a:close/>
                <a:moveTo>
                  <a:pt x="619" y="510"/>
                </a:moveTo>
                <a:cubicBezTo>
                  <a:pt x="617" y="510"/>
                  <a:pt x="615" y="510"/>
                  <a:pt x="613" y="510"/>
                </a:cubicBezTo>
                <a:cubicBezTo>
                  <a:pt x="598" y="510"/>
                  <a:pt x="586" y="522"/>
                  <a:pt x="586" y="538"/>
                </a:cubicBezTo>
                <a:cubicBezTo>
                  <a:pt x="586" y="539"/>
                  <a:pt x="586" y="540"/>
                  <a:pt x="586" y="541"/>
                </a:cubicBezTo>
                <a:cubicBezTo>
                  <a:pt x="534" y="544"/>
                  <a:pt x="534" y="544"/>
                  <a:pt x="534" y="544"/>
                </a:cubicBezTo>
                <a:cubicBezTo>
                  <a:pt x="533" y="539"/>
                  <a:pt x="530" y="534"/>
                  <a:pt x="525" y="532"/>
                </a:cubicBezTo>
                <a:cubicBezTo>
                  <a:pt x="583" y="379"/>
                  <a:pt x="583" y="379"/>
                  <a:pt x="583" y="379"/>
                </a:cubicBezTo>
                <a:cubicBezTo>
                  <a:pt x="586" y="380"/>
                  <a:pt x="589" y="380"/>
                  <a:pt x="592" y="380"/>
                </a:cubicBezTo>
                <a:cubicBezTo>
                  <a:pt x="596" y="380"/>
                  <a:pt x="600" y="379"/>
                  <a:pt x="604" y="377"/>
                </a:cubicBezTo>
                <a:cubicBezTo>
                  <a:pt x="622" y="424"/>
                  <a:pt x="622" y="424"/>
                  <a:pt x="622" y="424"/>
                </a:cubicBezTo>
                <a:cubicBezTo>
                  <a:pt x="615" y="427"/>
                  <a:pt x="610" y="433"/>
                  <a:pt x="610" y="441"/>
                </a:cubicBezTo>
                <a:cubicBezTo>
                  <a:pt x="610" y="450"/>
                  <a:pt x="617" y="458"/>
                  <a:pt x="626" y="460"/>
                </a:cubicBezTo>
                <a:lnTo>
                  <a:pt x="619" y="510"/>
                </a:lnTo>
                <a:close/>
                <a:moveTo>
                  <a:pt x="648" y="444"/>
                </a:moveTo>
                <a:cubicBezTo>
                  <a:pt x="649" y="443"/>
                  <a:pt x="649" y="442"/>
                  <a:pt x="649" y="441"/>
                </a:cubicBezTo>
                <a:cubicBezTo>
                  <a:pt x="649" y="438"/>
                  <a:pt x="648" y="434"/>
                  <a:pt x="646" y="432"/>
                </a:cubicBezTo>
                <a:cubicBezTo>
                  <a:pt x="729" y="365"/>
                  <a:pt x="729" y="365"/>
                  <a:pt x="729" y="365"/>
                </a:cubicBezTo>
                <a:cubicBezTo>
                  <a:pt x="733" y="369"/>
                  <a:pt x="739" y="372"/>
                  <a:pt x="745" y="373"/>
                </a:cubicBezTo>
                <a:cubicBezTo>
                  <a:pt x="737" y="466"/>
                  <a:pt x="737" y="466"/>
                  <a:pt x="737" y="466"/>
                </a:cubicBezTo>
                <a:cubicBezTo>
                  <a:pt x="737" y="466"/>
                  <a:pt x="737" y="466"/>
                  <a:pt x="737" y="466"/>
                </a:cubicBezTo>
                <a:cubicBezTo>
                  <a:pt x="731" y="466"/>
                  <a:pt x="726" y="470"/>
                  <a:pt x="724" y="474"/>
                </a:cubicBezTo>
                <a:lnTo>
                  <a:pt x="648" y="444"/>
                </a:lnTo>
                <a:close/>
                <a:moveTo>
                  <a:pt x="750" y="479"/>
                </a:moveTo>
                <a:cubicBezTo>
                  <a:pt x="750" y="477"/>
                  <a:pt x="750" y="475"/>
                  <a:pt x="749" y="473"/>
                </a:cubicBezTo>
                <a:cubicBezTo>
                  <a:pt x="893" y="379"/>
                  <a:pt x="893" y="379"/>
                  <a:pt x="893" y="379"/>
                </a:cubicBezTo>
                <a:cubicBezTo>
                  <a:pt x="896" y="382"/>
                  <a:pt x="900" y="385"/>
                  <a:pt x="905" y="385"/>
                </a:cubicBezTo>
                <a:cubicBezTo>
                  <a:pt x="905" y="385"/>
                  <a:pt x="905" y="385"/>
                  <a:pt x="905" y="385"/>
                </a:cubicBezTo>
                <a:cubicBezTo>
                  <a:pt x="910" y="445"/>
                  <a:pt x="910" y="445"/>
                  <a:pt x="910" y="445"/>
                </a:cubicBezTo>
                <a:cubicBezTo>
                  <a:pt x="896" y="447"/>
                  <a:pt x="886" y="458"/>
                  <a:pt x="886" y="473"/>
                </a:cubicBezTo>
                <a:cubicBezTo>
                  <a:pt x="886" y="473"/>
                  <a:pt x="886" y="473"/>
                  <a:pt x="886" y="473"/>
                </a:cubicBezTo>
                <a:lnTo>
                  <a:pt x="750" y="479"/>
                </a:lnTo>
                <a:close/>
                <a:moveTo>
                  <a:pt x="892" y="490"/>
                </a:moveTo>
                <a:cubicBezTo>
                  <a:pt x="895" y="494"/>
                  <a:pt x="900" y="498"/>
                  <a:pt x="905" y="499"/>
                </a:cubicBezTo>
                <a:cubicBezTo>
                  <a:pt x="853" y="590"/>
                  <a:pt x="853" y="590"/>
                  <a:pt x="853" y="590"/>
                </a:cubicBezTo>
                <a:cubicBezTo>
                  <a:pt x="851" y="589"/>
                  <a:pt x="848" y="589"/>
                  <a:pt x="846" y="589"/>
                </a:cubicBezTo>
                <a:cubicBezTo>
                  <a:pt x="831" y="589"/>
                  <a:pt x="820" y="599"/>
                  <a:pt x="818" y="613"/>
                </a:cubicBezTo>
                <a:cubicBezTo>
                  <a:pt x="759" y="613"/>
                  <a:pt x="759" y="613"/>
                  <a:pt x="759" y="613"/>
                </a:cubicBezTo>
                <a:cubicBezTo>
                  <a:pt x="759" y="613"/>
                  <a:pt x="759" y="612"/>
                  <a:pt x="759" y="612"/>
                </a:cubicBezTo>
                <a:cubicBezTo>
                  <a:pt x="759" y="606"/>
                  <a:pt x="757" y="600"/>
                  <a:pt x="754" y="596"/>
                </a:cubicBezTo>
                <a:lnTo>
                  <a:pt x="892" y="490"/>
                </a:lnTo>
                <a:close/>
                <a:moveTo>
                  <a:pt x="745" y="636"/>
                </a:moveTo>
                <a:cubicBezTo>
                  <a:pt x="752" y="632"/>
                  <a:pt x="758" y="624"/>
                  <a:pt x="759" y="615"/>
                </a:cubicBezTo>
                <a:cubicBezTo>
                  <a:pt x="818" y="615"/>
                  <a:pt x="818" y="615"/>
                  <a:pt x="818" y="615"/>
                </a:cubicBezTo>
                <a:cubicBezTo>
                  <a:pt x="818" y="616"/>
                  <a:pt x="818" y="616"/>
                  <a:pt x="818" y="616"/>
                </a:cubicBezTo>
                <a:cubicBezTo>
                  <a:pt x="818" y="632"/>
                  <a:pt x="830" y="644"/>
                  <a:pt x="846" y="644"/>
                </a:cubicBezTo>
                <a:cubicBezTo>
                  <a:pt x="850" y="644"/>
                  <a:pt x="855" y="643"/>
                  <a:pt x="859" y="641"/>
                </a:cubicBezTo>
                <a:cubicBezTo>
                  <a:pt x="913" y="713"/>
                  <a:pt x="913" y="713"/>
                  <a:pt x="913" y="713"/>
                </a:cubicBezTo>
                <a:cubicBezTo>
                  <a:pt x="909" y="716"/>
                  <a:pt x="907" y="721"/>
                  <a:pt x="907" y="726"/>
                </a:cubicBezTo>
                <a:cubicBezTo>
                  <a:pt x="907" y="731"/>
                  <a:pt x="910" y="736"/>
                  <a:pt x="914" y="739"/>
                </a:cubicBezTo>
                <a:cubicBezTo>
                  <a:pt x="861" y="812"/>
                  <a:pt x="861" y="812"/>
                  <a:pt x="861" y="812"/>
                </a:cubicBezTo>
                <a:cubicBezTo>
                  <a:pt x="857" y="810"/>
                  <a:pt x="852" y="809"/>
                  <a:pt x="847" y="809"/>
                </a:cubicBezTo>
                <a:cubicBezTo>
                  <a:pt x="842" y="809"/>
                  <a:pt x="838" y="810"/>
                  <a:pt x="834" y="812"/>
                </a:cubicBezTo>
                <a:lnTo>
                  <a:pt x="745" y="636"/>
                </a:lnTo>
                <a:close/>
                <a:moveTo>
                  <a:pt x="907" y="1004"/>
                </a:moveTo>
                <a:cubicBezTo>
                  <a:pt x="818" y="984"/>
                  <a:pt x="818" y="984"/>
                  <a:pt x="818" y="984"/>
                </a:cubicBezTo>
                <a:cubicBezTo>
                  <a:pt x="818" y="984"/>
                  <a:pt x="818" y="983"/>
                  <a:pt x="818" y="982"/>
                </a:cubicBezTo>
                <a:cubicBezTo>
                  <a:pt x="818" y="973"/>
                  <a:pt x="811" y="966"/>
                  <a:pt x="802" y="966"/>
                </a:cubicBezTo>
                <a:cubicBezTo>
                  <a:pt x="796" y="966"/>
                  <a:pt x="792" y="969"/>
                  <a:pt x="789" y="973"/>
                </a:cubicBezTo>
                <a:cubicBezTo>
                  <a:pt x="705" y="922"/>
                  <a:pt x="705" y="922"/>
                  <a:pt x="705" y="922"/>
                </a:cubicBezTo>
                <a:cubicBezTo>
                  <a:pt x="707" y="920"/>
                  <a:pt x="707" y="917"/>
                  <a:pt x="707" y="914"/>
                </a:cubicBezTo>
                <a:cubicBezTo>
                  <a:pt x="707" y="906"/>
                  <a:pt x="700" y="898"/>
                  <a:pt x="691" y="898"/>
                </a:cubicBezTo>
                <a:cubicBezTo>
                  <a:pt x="691" y="898"/>
                  <a:pt x="690" y="898"/>
                  <a:pt x="690" y="898"/>
                </a:cubicBezTo>
                <a:cubicBezTo>
                  <a:pt x="681" y="842"/>
                  <a:pt x="681" y="842"/>
                  <a:pt x="681" y="842"/>
                </a:cubicBezTo>
                <a:cubicBezTo>
                  <a:pt x="688" y="841"/>
                  <a:pt x="694" y="838"/>
                  <a:pt x="699" y="832"/>
                </a:cubicBezTo>
                <a:cubicBezTo>
                  <a:pt x="912" y="994"/>
                  <a:pt x="912" y="994"/>
                  <a:pt x="912" y="994"/>
                </a:cubicBezTo>
                <a:cubicBezTo>
                  <a:pt x="910" y="997"/>
                  <a:pt x="908" y="1000"/>
                  <a:pt x="907" y="1004"/>
                </a:cubicBezTo>
                <a:close/>
                <a:moveTo>
                  <a:pt x="853" y="1232"/>
                </a:moveTo>
                <a:cubicBezTo>
                  <a:pt x="788" y="1219"/>
                  <a:pt x="788" y="1219"/>
                  <a:pt x="788" y="1219"/>
                </a:cubicBezTo>
                <a:cubicBezTo>
                  <a:pt x="788" y="1218"/>
                  <a:pt x="788" y="1217"/>
                  <a:pt x="788" y="1217"/>
                </a:cubicBezTo>
                <a:cubicBezTo>
                  <a:pt x="788" y="1212"/>
                  <a:pt x="785" y="1207"/>
                  <a:pt x="781" y="1205"/>
                </a:cubicBezTo>
                <a:cubicBezTo>
                  <a:pt x="815" y="1107"/>
                  <a:pt x="815" y="1107"/>
                  <a:pt x="815" y="1107"/>
                </a:cubicBezTo>
                <a:cubicBezTo>
                  <a:pt x="816" y="1107"/>
                  <a:pt x="817" y="1107"/>
                  <a:pt x="818" y="1107"/>
                </a:cubicBezTo>
                <a:cubicBezTo>
                  <a:pt x="820" y="1107"/>
                  <a:pt x="821" y="1107"/>
                  <a:pt x="823" y="1106"/>
                </a:cubicBezTo>
                <a:cubicBezTo>
                  <a:pt x="868" y="1213"/>
                  <a:pt x="868" y="1213"/>
                  <a:pt x="868" y="1213"/>
                </a:cubicBezTo>
                <a:cubicBezTo>
                  <a:pt x="861" y="1217"/>
                  <a:pt x="855" y="1224"/>
                  <a:pt x="853" y="1232"/>
                </a:cubicBezTo>
                <a:close/>
                <a:moveTo>
                  <a:pt x="733" y="1476"/>
                </a:moveTo>
                <a:cubicBezTo>
                  <a:pt x="682" y="1437"/>
                  <a:pt x="682" y="1437"/>
                  <a:pt x="682" y="1437"/>
                </a:cubicBezTo>
                <a:cubicBezTo>
                  <a:pt x="728" y="1391"/>
                  <a:pt x="728" y="1391"/>
                  <a:pt x="728" y="1391"/>
                </a:cubicBezTo>
                <a:cubicBezTo>
                  <a:pt x="730" y="1393"/>
                  <a:pt x="733" y="1394"/>
                  <a:pt x="737" y="1394"/>
                </a:cubicBezTo>
                <a:cubicBezTo>
                  <a:pt x="737" y="1394"/>
                  <a:pt x="738" y="1394"/>
                  <a:pt x="738" y="1394"/>
                </a:cubicBezTo>
                <a:cubicBezTo>
                  <a:pt x="750" y="1466"/>
                  <a:pt x="750" y="1466"/>
                  <a:pt x="750" y="1466"/>
                </a:cubicBezTo>
                <a:cubicBezTo>
                  <a:pt x="743" y="1467"/>
                  <a:pt x="737" y="1471"/>
                  <a:pt x="733" y="1476"/>
                </a:cubicBezTo>
                <a:close/>
                <a:moveTo>
                  <a:pt x="686" y="1617"/>
                </a:moveTo>
                <a:cubicBezTo>
                  <a:pt x="591" y="1616"/>
                  <a:pt x="591" y="1616"/>
                  <a:pt x="591" y="1616"/>
                </a:cubicBezTo>
                <a:cubicBezTo>
                  <a:pt x="590" y="1611"/>
                  <a:pt x="587" y="1608"/>
                  <a:pt x="582" y="1606"/>
                </a:cubicBezTo>
                <a:cubicBezTo>
                  <a:pt x="594" y="1550"/>
                  <a:pt x="594" y="1550"/>
                  <a:pt x="594" y="1550"/>
                </a:cubicBezTo>
                <a:cubicBezTo>
                  <a:pt x="596" y="1550"/>
                  <a:pt x="598" y="1550"/>
                  <a:pt x="599" y="1550"/>
                </a:cubicBezTo>
                <a:cubicBezTo>
                  <a:pt x="609" y="1550"/>
                  <a:pt x="617" y="1546"/>
                  <a:pt x="622" y="1540"/>
                </a:cubicBezTo>
                <a:cubicBezTo>
                  <a:pt x="692" y="1597"/>
                  <a:pt x="692" y="1597"/>
                  <a:pt x="692" y="1597"/>
                </a:cubicBezTo>
                <a:cubicBezTo>
                  <a:pt x="688" y="1602"/>
                  <a:pt x="685" y="1608"/>
                  <a:pt x="685" y="1615"/>
                </a:cubicBezTo>
                <a:cubicBezTo>
                  <a:pt x="685" y="1616"/>
                  <a:pt x="685" y="1616"/>
                  <a:pt x="686" y="1617"/>
                </a:cubicBezTo>
                <a:close/>
                <a:moveTo>
                  <a:pt x="468" y="1531"/>
                </a:moveTo>
                <a:cubicBezTo>
                  <a:pt x="499" y="1460"/>
                  <a:pt x="499" y="1460"/>
                  <a:pt x="499" y="1460"/>
                </a:cubicBezTo>
                <a:cubicBezTo>
                  <a:pt x="502" y="1461"/>
                  <a:pt x="506" y="1462"/>
                  <a:pt x="510" y="1462"/>
                </a:cubicBezTo>
                <a:cubicBezTo>
                  <a:pt x="518" y="1462"/>
                  <a:pt x="525" y="1459"/>
                  <a:pt x="531" y="1454"/>
                </a:cubicBezTo>
                <a:cubicBezTo>
                  <a:pt x="577" y="1499"/>
                  <a:pt x="577" y="1499"/>
                  <a:pt x="577" y="1499"/>
                </a:cubicBezTo>
                <a:cubicBezTo>
                  <a:pt x="572" y="1505"/>
                  <a:pt x="569" y="1512"/>
                  <a:pt x="569" y="1520"/>
                </a:cubicBezTo>
                <a:cubicBezTo>
                  <a:pt x="569" y="1522"/>
                  <a:pt x="570" y="1525"/>
                  <a:pt x="570" y="1527"/>
                </a:cubicBezTo>
                <a:cubicBezTo>
                  <a:pt x="485" y="1550"/>
                  <a:pt x="485" y="1550"/>
                  <a:pt x="485" y="1550"/>
                </a:cubicBezTo>
                <a:cubicBezTo>
                  <a:pt x="483" y="1541"/>
                  <a:pt x="476" y="1534"/>
                  <a:pt x="468" y="1531"/>
                </a:cubicBezTo>
                <a:close/>
                <a:moveTo>
                  <a:pt x="471" y="1367"/>
                </a:moveTo>
                <a:cubicBezTo>
                  <a:pt x="509" y="1331"/>
                  <a:pt x="509" y="1331"/>
                  <a:pt x="509" y="1331"/>
                </a:cubicBezTo>
                <a:cubicBezTo>
                  <a:pt x="582" y="1370"/>
                  <a:pt x="582" y="1370"/>
                  <a:pt x="582" y="1370"/>
                </a:cubicBezTo>
                <a:cubicBezTo>
                  <a:pt x="580" y="1374"/>
                  <a:pt x="578" y="1379"/>
                  <a:pt x="578" y="1384"/>
                </a:cubicBezTo>
                <a:cubicBezTo>
                  <a:pt x="578" y="1388"/>
                  <a:pt x="579" y="1392"/>
                  <a:pt x="581" y="1396"/>
                </a:cubicBezTo>
                <a:cubicBezTo>
                  <a:pt x="536" y="1418"/>
                  <a:pt x="536" y="1418"/>
                  <a:pt x="536" y="1418"/>
                </a:cubicBezTo>
                <a:cubicBezTo>
                  <a:pt x="531" y="1408"/>
                  <a:pt x="521" y="1402"/>
                  <a:pt x="510" y="1402"/>
                </a:cubicBezTo>
                <a:cubicBezTo>
                  <a:pt x="501" y="1402"/>
                  <a:pt x="494" y="1405"/>
                  <a:pt x="488" y="1411"/>
                </a:cubicBezTo>
                <a:cubicBezTo>
                  <a:pt x="471" y="1394"/>
                  <a:pt x="471" y="1394"/>
                  <a:pt x="471" y="1394"/>
                </a:cubicBezTo>
                <a:cubicBezTo>
                  <a:pt x="475" y="1391"/>
                  <a:pt x="477" y="1386"/>
                  <a:pt x="477" y="1381"/>
                </a:cubicBezTo>
                <a:cubicBezTo>
                  <a:pt x="477" y="1375"/>
                  <a:pt x="475" y="1370"/>
                  <a:pt x="471" y="1367"/>
                </a:cubicBezTo>
                <a:close/>
                <a:moveTo>
                  <a:pt x="460" y="1276"/>
                </a:moveTo>
                <a:cubicBezTo>
                  <a:pt x="548" y="1187"/>
                  <a:pt x="548" y="1187"/>
                  <a:pt x="548" y="1187"/>
                </a:cubicBezTo>
                <a:cubicBezTo>
                  <a:pt x="551" y="1189"/>
                  <a:pt x="554" y="1191"/>
                  <a:pt x="557" y="1191"/>
                </a:cubicBezTo>
                <a:cubicBezTo>
                  <a:pt x="559" y="1191"/>
                  <a:pt x="561" y="1190"/>
                  <a:pt x="562" y="1190"/>
                </a:cubicBezTo>
                <a:cubicBezTo>
                  <a:pt x="584" y="1241"/>
                  <a:pt x="584" y="1241"/>
                  <a:pt x="584" y="1241"/>
                </a:cubicBezTo>
                <a:cubicBezTo>
                  <a:pt x="579" y="1243"/>
                  <a:pt x="576" y="1248"/>
                  <a:pt x="576" y="1253"/>
                </a:cubicBezTo>
                <a:cubicBezTo>
                  <a:pt x="576" y="1257"/>
                  <a:pt x="577" y="1260"/>
                  <a:pt x="579" y="1262"/>
                </a:cubicBezTo>
                <a:cubicBezTo>
                  <a:pt x="509" y="1329"/>
                  <a:pt x="509" y="1329"/>
                  <a:pt x="509" y="1329"/>
                </a:cubicBezTo>
                <a:cubicBezTo>
                  <a:pt x="470" y="1308"/>
                  <a:pt x="470" y="1308"/>
                  <a:pt x="470" y="1308"/>
                </a:cubicBezTo>
                <a:cubicBezTo>
                  <a:pt x="471" y="1305"/>
                  <a:pt x="472" y="1302"/>
                  <a:pt x="472" y="1299"/>
                </a:cubicBezTo>
                <a:cubicBezTo>
                  <a:pt x="472" y="1289"/>
                  <a:pt x="467" y="1281"/>
                  <a:pt x="460" y="1276"/>
                </a:cubicBezTo>
                <a:close/>
                <a:moveTo>
                  <a:pt x="44" y="911"/>
                </a:moveTo>
                <a:cubicBezTo>
                  <a:pt x="154" y="891"/>
                  <a:pt x="154" y="891"/>
                  <a:pt x="154" y="891"/>
                </a:cubicBezTo>
                <a:cubicBezTo>
                  <a:pt x="155" y="896"/>
                  <a:pt x="160" y="900"/>
                  <a:pt x="166" y="900"/>
                </a:cubicBezTo>
                <a:cubicBezTo>
                  <a:pt x="167" y="900"/>
                  <a:pt x="167" y="900"/>
                  <a:pt x="168" y="900"/>
                </a:cubicBezTo>
                <a:cubicBezTo>
                  <a:pt x="184" y="976"/>
                  <a:pt x="184" y="976"/>
                  <a:pt x="184" y="976"/>
                </a:cubicBezTo>
                <a:cubicBezTo>
                  <a:pt x="175" y="979"/>
                  <a:pt x="168" y="985"/>
                  <a:pt x="165" y="994"/>
                </a:cubicBezTo>
                <a:cubicBezTo>
                  <a:pt x="43" y="928"/>
                  <a:pt x="43" y="928"/>
                  <a:pt x="43" y="928"/>
                </a:cubicBezTo>
                <a:cubicBezTo>
                  <a:pt x="44" y="925"/>
                  <a:pt x="45" y="921"/>
                  <a:pt x="45" y="918"/>
                </a:cubicBezTo>
                <a:cubicBezTo>
                  <a:pt x="45" y="916"/>
                  <a:pt x="45" y="913"/>
                  <a:pt x="44" y="911"/>
                </a:cubicBezTo>
                <a:close/>
                <a:moveTo>
                  <a:pt x="215" y="835"/>
                </a:moveTo>
                <a:cubicBezTo>
                  <a:pt x="216" y="836"/>
                  <a:pt x="218" y="837"/>
                  <a:pt x="220" y="838"/>
                </a:cubicBezTo>
                <a:cubicBezTo>
                  <a:pt x="196" y="976"/>
                  <a:pt x="196" y="976"/>
                  <a:pt x="196" y="976"/>
                </a:cubicBezTo>
                <a:cubicBezTo>
                  <a:pt x="194" y="976"/>
                  <a:pt x="192" y="975"/>
                  <a:pt x="191" y="975"/>
                </a:cubicBezTo>
                <a:cubicBezTo>
                  <a:pt x="189" y="975"/>
                  <a:pt x="187" y="976"/>
                  <a:pt x="186" y="976"/>
                </a:cubicBezTo>
                <a:cubicBezTo>
                  <a:pt x="170" y="900"/>
                  <a:pt x="170" y="900"/>
                  <a:pt x="170" y="900"/>
                </a:cubicBezTo>
                <a:cubicBezTo>
                  <a:pt x="175" y="898"/>
                  <a:pt x="179" y="893"/>
                  <a:pt x="179" y="888"/>
                </a:cubicBezTo>
                <a:cubicBezTo>
                  <a:pt x="179" y="884"/>
                  <a:pt x="177" y="881"/>
                  <a:pt x="175" y="879"/>
                </a:cubicBezTo>
                <a:lnTo>
                  <a:pt x="215" y="835"/>
                </a:lnTo>
                <a:close/>
                <a:moveTo>
                  <a:pt x="212" y="986"/>
                </a:moveTo>
                <a:cubicBezTo>
                  <a:pt x="275" y="914"/>
                  <a:pt x="275" y="914"/>
                  <a:pt x="275" y="914"/>
                </a:cubicBezTo>
                <a:cubicBezTo>
                  <a:pt x="280" y="918"/>
                  <a:pt x="286" y="921"/>
                  <a:pt x="293" y="921"/>
                </a:cubicBezTo>
                <a:cubicBezTo>
                  <a:pt x="294" y="921"/>
                  <a:pt x="295" y="921"/>
                  <a:pt x="296" y="921"/>
                </a:cubicBezTo>
                <a:cubicBezTo>
                  <a:pt x="318" y="1059"/>
                  <a:pt x="318" y="1059"/>
                  <a:pt x="318" y="1059"/>
                </a:cubicBezTo>
                <a:cubicBezTo>
                  <a:pt x="310" y="1060"/>
                  <a:pt x="303" y="1065"/>
                  <a:pt x="299" y="1071"/>
                </a:cubicBezTo>
                <a:cubicBezTo>
                  <a:pt x="212" y="1020"/>
                  <a:pt x="212" y="1020"/>
                  <a:pt x="212" y="1020"/>
                </a:cubicBezTo>
                <a:cubicBezTo>
                  <a:pt x="216" y="1016"/>
                  <a:pt x="218" y="1010"/>
                  <a:pt x="218" y="1003"/>
                </a:cubicBezTo>
                <a:cubicBezTo>
                  <a:pt x="218" y="997"/>
                  <a:pt x="216" y="990"/>
                  <a:pt x="212" y="986"/>
                </a:cubicBezTo>
                <a:close/>
                <a:moveTo>
                  <a:pt x="323" y="1058"/>
                </a:moveTo>
                <a:cubicBezTo>
                  <a:pt x="321" y="1058"/>
                  <a:pt x="320" y="1058"/>
                  <a:pt x="319" y="1059"/>
                </a:cubicBezTo>
                <a:cubicBezTo>
                  <a:pt x="298" y="920"/>
                  <a:pt x="298" y="920"/>
                  <a:pt x="298" y="920"/>
                </a:cubicBezTo>
                <a:cubicBezTo>
                  <a:pt x="305" y="919"/>
                  <a:pt x="311" y="915"/>
                  <a:pt x="315" y="910"/>
                </a:cubicBezTo>
                <a:cubicBezTo>
                  <a:pt x="386" y="960"/>
                  <a:pt x="386" y="960"/>
                  <a:pt x="386" y="960"/>
                </a:cubicBezTo>
                <a:cubicBezTo>
                  <a:pt x="384" y="964"/>
                  <a:pt x="382" y="969"/>
                  <a:pt x="382" y="974"/>
                </a:cubicBezTo>
                <a:cubicBezTo>
                  <a:pt x="382" y="990"/>
                  <a:pt x="394" y="1002"/>
                  <a:pt x="410" y="1002"/>
                </a:cubicBezTo>
                <a:cubicBezTo>
                  <a:pt x="414" y="1002"/>
                  <a:pt x="418" y="1001"/>
                  <a:pt x="421" y="1000"/>
                </a:cubicBezTo>
                <a:cubicBezTo>
                  <a:pt x="451" y="1064"/>
                  <a:pt x="451" y="1064"/>
                  <a:pt x="451" y="1064"/>
                </a:cubicBezTo>
                <a:cubicBezTo>
                  <a:pt x="444" y="1069"/>
                  <a:pt x="439" y="1077"/>
                  <a:pt x="438" y="1086"/>
                </a:cubicBezTo>
                <a:cubicBezTo>
                  <a:pt x="350" y="1085"/>
                  <a:pt x="350" y="1085"/>
                  <a:pt x="350" y="1085"/>
                </a:cubicBezTo>
                <a:cubicBezTo>
                  <a:pt x="350" y="1070"/>
                  <a:pt x="338" y="1058"/>
                  <a:pt x="323" y="1058"/>
                </a:cubicBezTo>
                <a:close/>
                <a:moveTo>
                  <a:pt x="466" y="1059"/>
                </a:moveTo>
                <a:cubicBezTo>
                  <a:pt x="461" y="1059"/>
                  <a:pt x="456" y="1061"/>
                  <a:pt x="452" y="1063"/>
                </a:cubicBezTo>
                <a:cubicBezTo>
                  <a:pt x="423" y="999"/>
                  <a:pt x="423" y="999"/>
                  <a:pt x="423" y="999"/>
                </a:cubicBezTo>
                <a:cubicBezTo>
                  <a:pt x="431" y="994"/>
                  <a:pt x="438" y="985"/>
                  <a:pt x="438" y="974"/>
                </a:cubicBezTo>
                <a:cubicBezTo>
                  <a:pt x="438" y="966"/>
                  <a:pt x="434" y="959"/>
                  <a:pt x="429" y="954"/>
                </a:cubicBezTo>
                <a:cubicBezTo>
                  <a:pt x="492" y="884"/>
                  <a:pt x="492" y="884"/>
                  <a:pt x="492" y="884"/>
                </a:cubicBezTo>
                <a:cubicBezTo>
                  <a:pt x="497" y="888"/>
                  <a:pt x="503" y="890"/>
                  <a:pt x="510" y="890"/>
                </a:cubicBezTo>
                <a:cubicBezTo>
                  <a:pt x="514" y="890"/>
                  <a:pt x="517" y="889"/>
                  <a:pt x="521" y="888"/>
                </a:cubicBezTo>
                <a:cubicBezTo>
                  <a:pt x="565" y="983"/>
                  <a:pt x="565" y="983"/>
                  <a:pt x="565" y="983"/>
                </a:cubicBezTo>
                <a:cubicBezTo>
                  <a:pt x="555" y="987"/>
                  <a:pt x="547" y="997"/>
                  <a:pt x="547" y="1009"/>
                </a:cubicBezTo>
                <a:cubicBezTo>
                  <a:pt x="547" y="1014"/>
                  <a:pt x="548" y="1018"/>
                  <a:pt x="550" y="1021"/>
                </a:cubicBezTo>
                <a:cubicBezTo>
                  <a:pt x="488" y="1069"/>
                  <a:pt x="488" y="1069"/>
                  <a:pt x="488" y="1069"/>
                </a:cubicBezTo>
                <a:cubicBezTo>
                  <a:pt x="482" y="1063"/>
                  <a:pt x="475" y="1059"/>
                  <a:pt x="466" y="1059"/>
                </a:cubicBezTo>
                <a:close/>
                <a:moveTo>
                  <a:pt x="597" y="992"/>
                </a:moveTo>
                <a:cubicBezTo>
                  <a:pt x="680" y="925"/>
                  <a:pt x="680" y="925"/>
                  <a:pt x="680" y="925"/>
                </a:cubicBezTo>
                <a:cubicBezTo>
                  <a:pt x="682" y="927"/>
                  <a:pt x="684" y="929"/>
                  <a:pt x="687" y="930"/>
                </a:cubicBezTo>
                <a:cubicBezTo>
                  <a:pt x="663" y="1052"/>
                  <a:pt x="663" y="1052"/>
                  <a:pt x="663" y="1052"/>
                </a:cubicBezTo>
                <a:cubicBezTo>
                  <a:pt x="662" y="1052"/>
                  <a:pt x="660" y="1051"/>
                  <a:pt x="658" y="1051"/>
                </a:cubicBezTo>
                <a:cubicBezTo>
                  <a:pt x="649" y="1051"/>
                  <a:pt x="642" y="1055"/>
                  <a:pt x="636" y="1061"/>
                </a:cubicBezTo>
                <a:cubicBezTo>
                  <a:pt x="597" y="1027"/>
                  <a:pt x="597" y="1027"/>
                  <a:pt x="597" y="1027"/>
                </a:cubicBezTo>
                <a:cubicBezTo>
                  <a:pt x="600" y="1022"/>
                  <a:pt x="603" y="1016"/>
                  <a:pt x="603" y="1009"/>
                </a:cubicBezTo>
                <a:cubicBezTo>
                  <a:pt x="603" y="1003"/>
                  <a:pt x="601" y="997"/>
                  <a:pt x="597" y="992"/>
                </a:cubicBezTo>
                <a:close/>
                <a:moveTo>
                  <a:pt x="788" y="990"/>
                </a:moveTo>
                <a:cubicBezTo>
                  <a:pt x="683" y="1064"/>
                  <a:pt x="683" y="1064"/>
                  <a:pt x="683" y="1064"/>
                </a:cubicBezTo>
                <a:cubicBezTo>
                  <a:pt x="678" y="1058"/>
                  <a:pt x="672" y="1054"/>
                  <a:pt x="665" y="1052"/>
                </a:cubicBezTo>
                <a:cubicBezTo>
                  <a:pt x="689" y="930"/>
                  <a:pt x="689" y="930"/>
                  <a:pt x="689" y="930"/>
                </a:cubicBezTo>
                <a:cubicBezTo>
                  <a:pt x="690" y="930"/>
                  <a:pt x="691" y="930"/>
                  <a:pt x="691" y="930"/>
                </a:cubicBezTo>
                <a:cubicBezTo>
                  <a:pt x="697" y="930"/>
                  <a:pt x="702" y="927"/>
                  <a:pt x="704" y="923"/>
                </a:cubicBezTo>
                <a:cubicBezTo>
                  <a:pt x="788" y="974"/>
                  <a:pt x="788" y="974"/>
                  <a:pt x="788" y="974"/>
                </a:cubicBezTo>
                <a:cubicBezTo>
                  <a:pt x="787" y="977"/>
                  <a:pt x="786" y="979"/>
                  <a:pt x="786" y="982"/>
                </a:cubicBezTo>
                <a:cubicBezTo>
                  <a:pt x="786" y="985"/>
                  <a:pt x="787" y="988"/>
                  <a:pt x="788" y="990"/>
                </a:cubicBezTo>
                <a:close/>
                <a:moveTo>
                  <a:pt x="813" y="1106"/>
                </a:moveTo>
                <a:cubicBezTo>
                  <a:pt x="779" y="1205"/>
                  <a:pt x="779" y="1205"/>
                  <a:pt x="779" y="1205"/>
                </a:cubicBezTo>
                <a:cubicBezTo>
                  <a:pt x="778" y="1204"/>
                  <a:pt x="777" y="1204"/>
                  <a:pt x="776" y="1204"/>
                </a:cubicBezTo>
                <a:cubicBezTo>
                  <a:pt x="773" y="1204"/>
                  <a:pt x="771" y="1205"/>
                  <a:pt x="769" y="1206"/>
                </a:cubicBezTo>
                <a:cubicBezTo>
                  <a:pt x="734" y="1157"/>
                  <a:pt x="734" y="1157"/>
                  <a:pt x="734" y="1157"/>
                </a:cubicBezTo>
                <a:cubicBezTo>
                  <a:pt x="737" y="1155"/>
                  <a:pt x="739" y="1151"/>
                  <a:pt x="739" y="1147"/>
                </a:cubicBezTo>
                <a:cubicBezTo>
                  <a:pt x="739" y="1145"/>
                  <a:pt x="739" y="1143"/>
                  <a:pt x="738" y="1141"/>
                </a:cubicBezTo>
                <a:cubicBezTo>
                  <a:pt x="807" y="1101"/>
                  <a:pt x="807" y="1101"/>
                  <a:pt x="807" y="1101"/>
                </a:cubicBezTo>
                <a:cubicBezTo>
                  <a:pt x="808" y="1103"/>
                  <a:pt x="810" y="1105"/>
                  <a:pt x="813" y="1106"/>
                </a:cubicBezTo>
                <a:close/>
                <a:moveTo>
                  <a:pt x="714" y="1148"/>
                </a:moveTo>
                <a:cubicBezTo>
                  <a:pt x="672" y="1156"/>
                  <a:pt x="672" y="1156"/>
                  <a:pt x="672" y="1156"/>
                </a:cubicBezTo>
                <a:cubicBezTo>
                  <a:pt x="664" y="1111"/>
                  <a:pt x="664" y="1111"/>
                  <a:pt x="664" y="1111"/>
                </a:cubicBezTo>
                <a:cubicBezTo>
                  <a:pt x="670" y="1110"/>
                  <a:pt x="675" y="1107"/>
                  <a:pt x="679" y="1103"/>
                </a:cubicBezTo>
                <a:cubicBezTo>
                  <a:pt x="717" y="1139"/>
                  <a:pt x="717" y="1139"/>
                  <a:pt x="717" y="1139"/>
                </a:cubicBezTo>
                <a:cubicBezTo>
                  <a:pt x="715" y="1141"/>
                  <a:pt x="714" y="1144"/>
                  <a:pt x="714" y="1147"/>
                </a:cubicBezTo>
                <a:cubicBezTo>
                  <a:pt x="714" y="1148"/>
                  <a:pt x="714" y="1148"/>
                  <a:pt x="714" y="1148"/>
                </a:cubicBezTo>
                <a:close/>
                <a:moveTo>
                  <a:pt x="580" y="1264"/>
                </a:moveTo>
                <a:cubicBezTo>
                  <a:pt x="583" y="1266"/>
                  <a:pt x="586" y="1267"/>
                  <a:pt x="590" y="1267"/>
                </a:cubicBezTo>
                <a:cubicBezTo>
                  <a:pt x="590" y="1267"/>
                  <a:pt x="591" y="1267"/>
                  <a:pt x="591" y="1267"/>
                </a:cubicBezTo>
                <a:cubicBezTo>
                  <a:pt x="602" y="1356"/>
                  <a:pt x="602" y="1356"/>
                  <a:pt x="602" y="1356"/>
                </a:cubicBezTo>
                <a:cubicBezTo>
                  <a:pt x="594" y="1357"/>
                  <a:pt x="587" y="1362"/>
                  <a:pt x="583" y="1368"/>
                </a:cubicBezTo>
                <a:cubicBezTo>
                  <a:pt x="510" y="1329"/>
                  <a:pt x="510" y="1329"/>
                  <a:pt x="510" y="1329"/>
                </a:cubicBezTo>
                <a:lnTo>
                  <a:pt x="580" y="1264"/>
                </a:lnTo>
                <a:close/>
                <a:moveTo>
                  <a:pt x="607" y="1355"/>
                </a:moveTo>
                <a:cubicBezTo>
                  <a:pt x="606" y="1355"/>
                  <a:pt x="605" y="1355"/>
                  <a:pt x="604" y="1356"/>
                </a:cubicBezTo>
                <a:cubicBezTo>
                  <a:pt x="593" y="1267"/>
                  <a:pt x="593" y="1267"/>
                  <a:pt x="593" y="1267"/>
                </a:cubicBezTo>
                <a:cubicBezTo>
                  <a:pt x="599" y="1266"/>
                  <a:pt x="604" y="1260"/>
                  <a:pt x="604" y="1253"/>
                </a:cubicBezTo>
                <a:cubicBezTo>
                  <a:pt x="604" y="1253"/>
                  <a:pt x="604" y="1252"/>
                  <a:pt x="604" y="1252"/>
                </a:cubicBezTo>
                <a:cubicBezTo>
                  <a:pt x="657" y="1241"/>
                  <a:pt x="657" y="1241"/>
                  <a:pt x="657" y="1241"/>
                </a:cubicBezTo>
                <a:cubicBezTo>
                  <a:pt x="660" y="1249"/>
                  <a:pt x="666" y="1255"/>
                  <a:pt x="674" y="1258"/>
                </a:cubicBezTo>
                <a:cubicBezTo>
                  <a:pt x="618" y="1358"/>
                  <a:pt x="618" y="1358"/>
                  <a:pt x="618" y="1358"/>
                </a:cubicBezTo>
                <a:cubicBezTo>
                  <a:pt x="615" y="1356"/>
                  <a:pt x="611" y="1355"/>
                  <a:pt x="607" y="1355"/>
                </a:cubicBezTo>
                <a:close/>
                <a:moveTo>
                  <a:pt x="656" y="1232"/>
                </a:moveTo>
                <a:cubicBezTo>
                  <a:pt x="656" y="1234"/>
                  <a:pt x="656" y="1237"/>
                  <a:pt x="657" y="1240"/>
                </a:cubicBezTo>
                <a:cubicBezTo>
                  <a:pt x="603" y="1250"/>
                  <a:pt x="603" y="1250"/>
                  <a:pt x="603" y="1250"/>
                </a:cubicBezTo>
                <a:cubicBezTo>
                  <a:pt x="602" y="1244"/>
                  <a:pt x="596" y="1240"/>
                  <a:pt x="590" y="1240"/>
                </a:cubicBezTo>
                <a:cubicBezTo>
                  <a:pt x="588" y="1240"/>
                  <a:pt x="587" y="1240"/>
                  <a:pt x="585" y="1240"/>
                </a:cubicBezTo>
                <a:cubicBezTo>
                  <a:pt x="564" y="1189"/>
                  <a:pt x="564" y="1189"/>
                  <a:pt x="564" y="1189"/>
                </a:cubicBezTo>
                <a:cubicBezTo>
                  <a:pt x="568" y="1187"/>
                  <a:pt x="571" y="1182"/>
                  <a:pt x="571" y="1177"/>
                </a:cubicBezTo>
                <a:cubicBezTo>
                  <a:pt x="571" y="1176"/>
                  <a:pt x="571" y="1176"/>
                  <a:pt x="571" y="1175"/>
                </a:cubicBezTo>
                <a:cubicBezTo>
                  <a:pt x="670" y="1158"/>
                  <a:pt x="670" y="1158"/>
                  <a:pt x="670" y="1158"/>
                </a:cubicBezTo>
                <a:cubicBezTo>
                  <a:pt x="678" y="1204"/>
                  <a:pt x="678" y="1204"/>
                  <a:pt x="678" y="1204"/>
                </a:cubicBezTo>
                <a:cubicBezTo>
                  <a:pt x="665" y="1207"/>
                  <a:pt x="656" y="1218"/>
                  <a:pt x="656" y="1232"/>
                </a:cubicBezTo>
                <a:close/>
                <a:moveTo>
                  <a:pt x="658" y="1112"/>
                </a:moveTo>
                <a:cubicBezTo>
                  <a:pt x="660" y="1112"/>
                  <a:pt x="661" y="1112"/>
                  <a:pt x="662" y="1111"/>
                </a:cubicBezTo>
                <a:cubicBezTo>
                  <a:pt x="670" y="1156"/>
                  <a:pt x="670" y="1156"/>
                  <a:pt x="670" y="1156"/>
                </a:cubicBezTo>
                <a:cubicBezTo>
                  <a:pt x="571" y="1174"/>
                  <a:pt x="571" y="1174"/>
                  <a:pt x="571" y="1174"/>
                </a:cubicBezTo>
                <a:cubicBezTo>
                  <a:pt x="570" y="1171"/>
                  <a:pt x="569" y="1169"/>
                  <a:pt x="568" y="1168"/>
                </a:cubicBezTo>
                <a:cubicBezTo>
                  <a:pt x="637" y="1103"/>
                  <a:pt x="637" y="1103"/>
                  <a:pt x="637" y="1103"/>
                </a:cubicBezTo>
                <a:cubicBezTo>
                  <a:pt x="642" y="1108"/>
                  <a:pt x="650" y="1112"/>
                  <a:pt x="658" y="1112"/>
                </a:cubicBezTo>
                <a:close/>
                <a:moveTo>
                  <a:pt x="620" y="1498"/>
                </a:moveTo>
                <a:cubicBezTo>
                  <a:pt x="615" y="1493"/>
                  <a:pt x="607" y="1490"/>
                  <a:pt x="599" y="1490"/>
                </a:cubicBezTo>
                <a:cubicBezTo>
                  <a:pt x="591" y="1490"/>
                  <a:pt x="584" y="1493"/>
                  <a:pt x="579" y="1498"/>
                </a:cubicBezTo>
                <a:cubicBezTo>
                  <a:pt x="532" y="1452"/>
                  <a:pt x="532" y="1452"/>
                  <a:pt x="532" y="1452"/>
                </a:cubicBezTo>
                <a:cubicBezTo>
                  <a:pt x="537" y="1447"/>
                  <a:pt x="540" y="1440"/>
                  <a:pt x="540" y="1432"/>
                </a:cubicBezTo>
                <a:cubicBezTo>
                  <a:pt x="540" y="1428"/>
                  <a:pt x="539" y="1423"/>
                  <a:pt x="537" y="1419"/>
                </a:cubicBezTo>
                <a:cubicBezTo>
                  <a:pt x="582" y="1397"/>
                  <a:pt x="582" y="1397"/>
                  <a:pt x="582" y="1397"/>
                </a:cubicBezTo>
                <a:cubicBezTo>
                  <a:pt x="586" y="1407"/>
                  <a:pt x="596" y="1413"/>
                  <a:pt x="607" y="1413"/>
                </a:cubicBezTo>
                <a:cubicBezTo>
                  <a:pt x="617" y="1413"/>
                  <a:pt x="625" y="1408"/>
                  <a:pt x="630" y="1401"/>
                </a:cubicBezTo>
                <a:cubicBezTo>
                  <a:pt x="679" y="1438"/>
                  <a:pt x="679" y="1438"/>
                  <a:pt x="679" y="1438"/>
                </a:cubicBezTo>
                <a:lnTo>
                  <a:pt x="620" y="1498"/>
                </a:lnTo>
                <a:close/>
                <a:moveTo>
                  <a:pt x="631" y="1399"/>
                </a:moveTo>
                <a:cubicBezTo>
                  <a:pt x="634" y="1395"/>
                  <a:pt x="636" y="1390"/>
                  <a:pt x="636" y="1384"/>
                </a:cubicBezTo>
                <a:cubicBezTo>
                  <a:pt x="723" y="1382"/>
                  <a:pt x="723" y="1382"/>
                  <a:pt x="723" y="1382"/>
                </a:cubicBezTo>
                <a:cubicBezTo>
                  <a:pt x="723" y="1385"/>
                  <a:pt x="724" y="1388"/>
                  <a:pt x="726" y="1390"/>
                </a:cubicBezTo>
                <a:cubicBezTo>
                  <a:pt x="681" y="1436"/>
                  <a:pt x="681" y="1436"/>
                  <a:pt x="681" y="1436"/>
                </a:cubicBezTo>
                <a:lnTo>
                  <a:pt x="631" y="1399"/>
                </a:lnTo>
                <a:close/>
                <a:moveTo>
                  <a:pt x="723" y="1380"/>
                </a:moveTo>
                <a:cubicBezTo>
                  <a:pt x="635" y="1382"/>
                  <a:pt x="635" y="1382"/>
                  <a:pt x="635" y="1382"/>
                </a:cubicBezTo>
                <a:cubicBezTo>
                  <a:pt x="635" y="1372"/>
                  <a:pt x="629" y="1363"/>
                  <a:pt x="620" y="1359"/>
                </a:cubicBezTo>
                <a:cubicBezTo>
                  <a:pt x="676" y="1258"/>
                  <a:pt x="676" y="1258"/>
                  <a:pt x="676" y="1258"/>
                </a:cubicBezTo>
                <a:cubicBezTo>
                  <a:pt x="678" y="1259"/>
                  <a:pt x="681" y="1259"/>
                  <a:pt x="683" y="1259"/>
                </a:cubicBezTo>
                <a:cubicBezTo>
                  <a:pt x="686" y="1259"/>
                  <a:pt x="689" y="1259"/>
                  <a:pt x="692" y="1258"/>
                </a:cubicBezTo>
                <a:cubicBezTo>
                  <a:pt x="731" y="1368"/>
                  <a:pt x="731" y="1368"/>
                  <a:pt x="731" y="1368"/>
                </a:cubicBezTo>
                <a:cubicBezTo>
                  <a:pt x="726" y="1370"/>
                  <a:pt x="723" y="1374"/>
                  <a:pt x="723" y="1380"/>
                </a:cubicBezTo>
                <a:close/>
                <a:moveTo>
                  <a:pt x="683" y="1204"/>
                </a:moveTo>
                <a:cubicBezTo>
                  <a:pt x="682" y="1204"/>
                  <a:pt x="681" y="1204"/>
                  <a:pt x="680" y="1204"/>
                </a:cubicBezTo>
                <a:cubicBezTo>
                  <a:pt x="672" y="1158"/>
                  <a:pt x="672" y="1158"/>
                  <a:pt x="672" y="1158"/>
                </a:cubicBezTo>
                <a:cubicBezTo>
                  <a:pt x="714" y="1150"/>
                  <a:pt x="714" y="1150"/>
                  <a:pt x="714" y="1150"/>
                </a:cubicBezTo>
                <a:cubicBezTo>
                  <a:pt x="715" y="1156"/>
                  <a:pt x="720" y="1160"/>
                  <a:pt x="726" y="1160"/>
                </a:cubicBezTo>
                <a:cubicBezTo>
                  <a:pt x="729" y="1160"/>
                  <a:pt x="731" y="1159"/>
                  <a:pt x="733" y="1158"/>
                </a:cubicBezTo>
                <a:cubicBezTo>
                  <a:pt x="768" y="1207"/>
                  <a:pt x="768" y="1207"/>
                  <a:pt x="768" y="1207"/>
                </a:cubicBezTo>
                <a:cubicBezTo>
                  <a:pt x="765" y="1209"/>
                  <a:pt x="763" y="1213"/>
                  <a:pt x="763" y="1217"/>
                </a:cubicBezTo>
                <a:cubicBezTo>
                  <a:pt x="763" y="1218"/>
                  <a:pt x="763" y="1218"/>
                  <a:pt x="763" y="1219"/>
                </a:cubicBezTo>
                <a:cubicBezTo>
                  <a:pt x="711" y="1229"/>
                  <a:pt x="711" y="1229"/>
                  <a:pt x="711" y="1229"/>
                </a:cubicBezTo>
                <a:cubicBezTo>
                  <a:pt x="709" y="1215"/>
                  <a:pt x="698" y="1204"/>
                  <a:pt x="683" y="1204"/>
                </a:cubicBezTo>
                <a:close/>
                <a:moveTo>
                  <a:pt x="804" y="1093"/>
                </a:moveTo>
                <a:cubicBezTo>
                  <a:pt x="804" y="1095"/>
                  <a:pt x="805" y="1098"/>
                  <a:pt x="806" y="1099"/>
                </a:cubicBezTo>
                <a:cubicBezTo>
                  <a:pt x="737" y="1140"/>
                  <a:pt x="737" y="1140"/>
                  <a:pt x="737" y="1140"/>
                </a:cubicBezTo>
                <a:cubicBezTo>
                  <a:pt x="735" y="1137"/>
                  <a:pt x="731" y="1134"/>
                  <a:pt x="726" y="1134"/>
                </a:cubicBezTo>
                <a:cubicBezTo>
                  <a:pt x="723" y="1134"/>
                  <a:pt x="720" y="1136"/>
                  <a:pt x="718" y="1138"/>
                </a:cubicBezTo>
                <a:cubicBezTo>
                  <a:pt x="681" y="1102"/>
                  <a:pt x="681" y="1102"/>
                  <a:pt x="681" y="1102"/>
                </a:cubicBezTo>
                <a:cubicBezTo>
                  <a:pt x="685" y="1096"/>
                  <a:pt x="688" y="1089"/>
                  <a:pt x="688" y="1082"/>
                </a:cubicBezTo>
                <a:cubicBezTo>
                  <a:pt x="688" y="1075"/>
                  <a:pt x="687" y="1070"/>
                  <a:pt x="683" y="1065"/>
                </a:cubicBezTo>
                <a:cubicBezTo>
                  <a:pt x="789" y="992"/>
                  <a:pt x="789" y="992"/>
                  <a:pt x="789" y="992"/>
                </a:cubicBezTo>
                <a:cubicBezTo>
                  <a:pt x="792" y="995"/>
                  <a:pt x="797" y="998"/>
                  <a:pt x="802" y="998"/>
                </a:cubicBezTo>
                <a:cubicBezTo>
                  <a:pt x="802" y="998"/>
                  <a:pt x="803" y="998"/>
                  <a:pt x="803" y="998"/>
                </a:cubicBezTo>
                <a:cubicBezTo>
                  <a:pt x="815" y="1080"/>
                  <a:pt x="815" y="1080"/>
                  <a:pt x="815" y="1080"/>
                </a:cubicBezTo>
                <a:cubicBezTo>
                  <a:pt x="809" y="1081"/>
                  <a:pt x="804" y="1087"/>
                  <a:pt x="804" y="1093"/>
                </a:cubicBezTo>
                <a:close/>
                <a:moveTo>
                  <a:pt x="651" y="823"/>
                </a:moveTo>
                <a:cubicBezTo>
                  <a:pt x="654" y="834"/>
                  <a:pt x="665" y="843"/>
                  <a:pt x="677" y="843"/>
                </a:cubicBezTo>
                <a:cubicBezTo>
                  <a:pt x="678" y="843"/>
                  <a:pt x="678" y="843"/>
                  <a:pt x="679" y="843"/>
                </a:cubicBezTo>
                <a:cubicBezTo>
                  <a:pt x="688" y="899"/>
                  <a:pt x="688" y="899"/>
                  <a:pt x="688" y="899"/>
                </a:cubicBezTo>
                <a:cubicBezTo>
                  <a:pt x="681" y="900"/>
                  <a:pt x="675" y="907"/>
                  <a:pt x="675" y="914"/>
                </a:cubicBezTo>
                <a:cubicBezTo>
                  <a:pt x="675" y="918"/>
                  <a:pt x="677" y="921"/>
                  <a:pt x="679" y="924"/>
                </a:cubicBezTo>
                <a:cubicBezTo>
                  <a:pt x="596" y="991"/>
                  <a:pt x="596" y="991"/>
                  <a:pt x="596" y="991"/>
                </a:cubicBezTo>
                <a:cubicBezTo>
                  <a:pt x="591" y="985"/>
                  <a:pt x="583" y="982"/>
                  <a:pt x="575" y="982"/>
                </a:cubicBezTo>
                <a:cubicBezTo>
                  <a:pt x="572" y="982"/>
                  <a:pt x="570" y="982"/>
                  <a:pt x="567" y="983"/>
                </a:cubicBezTo>
                <a:cubicBezTo>
                  <a:pt x="522" y="887"/>
                  <a:pt x="522" y="887"/>
                  <a:pt x="522" y="887"/>
                </a:cubicBezTo>
                <a:cubicBezTo>
                  <a:pt x="531" y="883"/>
                  <a:pt x="537" y="873"/>
                  <a:pt x="537" y="863"/>
                </a:cubicBezTo>
                <a:cubicBezTo>
                  <a:pt x="537" y="860"/>
                  <a:pt x="537" y="858"/>
                  <a:pt x="536" y="856"/>
                </a:cubicBezTo>
                <a:lnTo>
                  <a:pt x="651" y="823"/>
                </a:lnTo>
                <a:close/>
                <a:moveTo>
                  <a:pt x="491" y="842"/>
                </a:moveTo>
                <a:cubicBezTo>
                  <a:pt x="485" y="847"/>
                  <a:pt x="482" y="855"/>
                  <a:pt x="482" y="863"/>
                </a:cubicBezTo>
                <a:cubicBezTo>
                  <a:pt x="482" y="871"/>
                  <a:pt x="485" y="878"/>
                  <a:pt x="491" y="883"/>
                </a:cubicBezTo>
                <a:cubicBezTo>
                  <a:pt x="428" y="953"/>
                  <a:pt x="428" y="953"/>
                  <a:pt x="428" y="953"/>
                </a:cubicBezTo>
                <a:cubicBezTo>
                  <a:pt x="423" y="949"/>
                  <a:pt x="418" y="947"/>
                  <a:pt x="412" y="947"/>
                </a:cubicBezTo>
                <a:cubicBezTo>
                  <a:pt x="424" y="795"/>
                  <a:pt x="424" y="795"/>
                  <a:pt x="424" y="795"/>
                </a:cubicBezTo>
                <a:cubicBezTo>
                  <a:pt x="424" y="795"/>
                  <a:pt x="425" y="795"/>
                  <a:pt x="425" y="795"/>
                </a:cubicBezTo>
                <a:cubicBezTo>
                  <a:pt x="432" y="795"/>
                  <a:pt x="439" y="793"/>
                  <a:pt x="444" y="789"/>
                </a:cubicBezTo>
                <a:lnTo>
                  <a:pt x="491" y="842"/>
                </a:lnTo>
                <a:close/>
                <a:moveTo>
                  <a:pt x="396" y="764"/>
                </a:moveTo>
                <a:cubicBezTo>
                  <a:pt x="396" y="765"/>
                  <a:pt x="396" y="766"/>
                  <a:pt x="396" y="767"/>
                </a:cubicBezTo>
                <a:cubicBezTo>
                  <a:pt x="396" y="782"/>
                  <a:pt x="408" y="794"/>
                  <a:pt x="422" y="795"/>
                </a:cubicBezTo>
                <a:cubicBezTo>
                  <a:pt x="410" y="946"/>
                  <a:pt x="410" y="946"/>
                  <a:pt x="410" y="946"/>
                </a:cubicBezTo>
                <a:cubicBezTo>
                  <a:pt x="410" y="946"/>
                  <a:pt x="410" y="946"/>
                  <a:pt x="410" y="946"/>
                </a:cubicBezTo>
                <a:cubicBezTo>
                  <a:pt x="400" y="946"/>
                  <a:pt x="392" y="951"/>
                  <a:pt x="387" y="958"/>
                </a:cubicBezTo>
                <a:cubicBezTo>
                  <a:pt x="316" y="908"/>
                  <a:pt x="316" y="908"/>
                  <a:pt x="316" y="908"/>
                </a:cubicBezTo>
                <a:cubicBezTo>
                  <a:pt x="319" y="904"/>
                  <a:pt x="321" y="899"/>
                  <a:pt x="321" y="893"/>
                </a:cubicBezTo>
                <a:cubicBezTo>
                  <a:pt x="321" y="879"/>
                  <a:pt x="311" y="868"/>
                  <a:pt x="298" y="866"/>
                </a:cubicBezTo>
                <a:cubicBezTo>
                  <a:pt x="310" y="784"/>
                  <a:pt x="310" y="784"/>
                  <a:pt x="310" y="784"/>
                </a:cubicBezTo>
                <a:cubicBezTo>
                  <a:pt x="311" y="784"/>
                  <a:pt x="312" y="784"/>
                  <a:pt x="313" y="784"/>
                </a:cubicBezTo>
                <a:cubicBezTo>
                  <a:pt x="328" y="784"/>
                  <a:pt x="341" y="773"/>
                  <a:pt x="343" y="758"/>
                </a:cubicBezTo>
                <a:lnTo>
                  <a:pt x="396" y="764"/>
                </a:lnTo>
                <a:close/>
                <a:moveTo>
                  <a:pt x="154" y="760"/>
                </a:moveTo>
                <a:cubicBezTo>
                  <a:pt x="159" y="769"/>
                  <a:pt x="168" y="776"/>
                  <a:pt x="179" y="776"/>
                </a:cubicBezTo>
                <a:cubicBezTo>
                  <a:pt x="195" y="776"/>
                  <a:pt x="207" y="763"/>
                  <a:pt x="207" y="748"/>
                </a:cubicBezTo>
                <a:cubicBezTo>
                  <a:pt x="207" y="747"/>
                  <a:pt x="207" y="747"/>
                  <a:pt x="207" y="746"/>
                </a:cubicBezTo>
                <a:cubicBezTo>
                  <a:pt x="283" y="753"/>
                  <a:pt x="283" y="753"/>
                  <a:pt x="283" y="753"/>
                </a:cubicBezTo>
                <a:cubicBezTo>
                  <a:pt x="283" y="753"/>
                  <a:pt x="283" y="754"/>
                  <a:pt x="283" y="754"/>
                </a:cubicBezTo>
                <a:cubicBezTo>
                  <a:pt x="283" y="769"/>
                  <a:pt x="294" y="781"/>
                  <a:pt x="308" y="784"/>
                </a:cubicBezTo>
                <a:cubicBezTo>
                  <a:pt x="296" y="866"/>
                  <a:pt x="296" y="866"/>
                  <a:pt x="296" y="866"/>
                </a:cubicBezTo>
                <a:cubicBezTo>
                  <a:pt x="295" y="865"/>
                  <a:pt x="294" y="865"/>
                  <a:pt x="293" y="865"/>
                </a:cubicBezTo>
                <a:cubicBezTo>
                  <a:pt x="278" y="865"/>
                  <a:pt x="265" y="878"/>
                  <a:pt x="265" y="893"/>
                </a:cubicBezTo>
                <a:cubicBezTo>
                  <a:pt x="265" y="901"/>
                  <a:pt x="269" y="908"/>
                  <a:pt x="274" y="913"/>
                </a:cubicBezTo>
                <a:cubicBezTo>
                  <a:pt x="211" y="984"/>
                  <a:pt x="211" y="984"/>
                  <a:pt x="211" y="984"/>
                </a:cubicBezTo>
                <a:cubicBezTo>
                  <a:pt x="207" y="980"/>
                  <a:pt x="203" y="978"/>
                  <a:pt x="197" y="976"/>
                </a:cubicBezTo>
                <a:cubicBezTo>
                  <a:pt x="222" y="838"/>
                  <a:pt x="222" y="838"/>
                  <a:pt x="222" y="838"/>
                </a:cubicBezTo>
                <a:cubicBezTo>
                  <a:pt x="222" y="838"/>
                  <a:pt x="223" y="838"/>
                  <a:pt x="223" y="838"/>
                </a:cubicBezTo>
                <a:cubicBezTo>
                  <a:pt x="231" y="838"/>
                  <a:pt x="237" y="832"/>
                  <a:pt x="237" y="824"/>
                </a:cubicBezTo>
                <a:cubicBezTo>
                  <a:pt x="237" y="817"/>
                  <a:pt x="231" y="811"/>
                  <a:pt x="223" y="811"/>
                </a:cubicBezTo>
                <a:cubicBezTo>
                  <a:pt x="216" y="811"/>
                  <a:pt x="210" y="817"/>
                  <a:pt x="210" y="824"/>
                </a:cubicBezTo>
                <a:cubicBezTo>
                  <a:pt x="210" y="828"/>
                  <a:pt x="211" y="832"/>
                  <a:pt x="214" y="834"/>
                </a:cubicBezTo>
                <a:cubicBezTo>
                  <a:pt x="174" y="878"/>
                  <a:pt x="174" y="878"/>
                  <a:pt x="174" y="878"/>
                </a:cubicBezTo>
                <a:cubicBezTo>
                  <a:pt x="172" y="876"/>
                  <a:pt x="169" y="875"/>
                  <a:pt x="166" y="875"/>
                </a:cubicBezTo>
                <a:cubicBezTo>
                  <a:pt x="162" y="875"/>
                  <a:pt x="158" y="877"/>
                  <a:pt x="155" y="881"/>
                </a:cubicBezTo>
                <a:cubicBezTo>
                  <a:pt x="83" y="840"/>
                  <a:pt x="83" y="840"/>
                  <a:pt x="83" y="840"/>
                </a:cubicBezTo>
                <a:cubicBezTo>
                  <a:pt x="86" y="836"/>
                  <a:pt x="87" y="832"/>
                  <a:pt x="87" y="827"/>
                </a:cubicBezTo>
                <a:cubicBezTo>
                  <a:pt x="87" y="821"/>
                  <a:pt x="85" y="816"/>
                  <a:pt x="82" y="811"/>
                </a:cubicBezTo>
                <a:lnTo>
                  <a:pt x="154" y="760"/>
                </a:lnTo>
                <a:close/>
                <a:moveTo>
                  <a:pt x="46" y="853"/>
                </a:moveTo>
                <a:cubicBezTo>
                  <a:pt x="49" y="854"/>
                  <a:pt x="54" y="855"/>
                  <a:pt x="58" y="855"/>
                </a:cubicBezTo>
                <a:cubicBezTo>
                  <a:pt x="69" y="855"/>
                  <a:pt x="78" y="850"/>
                  <a:pt x="83" y="842"/>
                </a:cubicBezTo>
                <a:cubicBezTo>
                  <a:pt x="155" y="882"/>
                  <a:pt x="155" y="882"/>
                  <a:pt x="155" y="882"/>
                </a:cubicBezTo>
                <a:cubicBezTo>
                  <a:pt x="154" y="884"/>
                  <a:pt x="153" y="886"/>
                  <a:pt x="153" y="888"/>
                </a:cubicBezTo>
                <a:cubicBezTo>
                  <a:pt x="153" y="888"/>
                  <a:pt x="153" y="889"/>
                  <a:pt x="153" y="889"/>
                </a:cubicBezTo>
                <a:cubicBezTo>
                  <a:pt x="43" y="910"/>
                  <a:pt x="43" y="910"/>
                  <a:pt x="43" y="910"/>
                </a:cubicBezTo>
                <a:cubicBezTo>
                  <a:pt x="41" y="904"/>
                  <a:pt x="36" y="899"/>
                  <a:pt x="30" y="897"/>
                </a:cubicBezTo>
                <a:lnTo>
                  <a:pt x="46" y="853"/>
                </a:lnTo>
                <a:close/>
                <a:moveTo>
                  <a:pt x="19" y="977"/>
                </a:moveTo>
                <a:cubicBezTo>
                  <a:pt x="24" y="975"/>
                  <a:pt x="27" y="971"/>
                  <a:pt x="27" y="966"/>
                </a:cubicBezTo>
                <a:cubicBezTo>
                  <a:pt x="27" y="960"/>
                  <a:pt x="23" y="955"/>
                  <a:pt x="17" y="953"/>
                </a:cubicBezTo>
                <a:cubicBezTo>
                  <a:pt x="20" y="940"/>
                  <a:pt x="20" y="940"/>
                  <a:pt x="20" y="940"/>
                </a:cubicBezTo>
                <a:cubicBezTo>
                  <a:pt x="21" y="940"/>
                  <a:pt x="22" y="940"/>
                  <a:pt x="23" y="940"/>
                </a:cubicBezTo>
                <a:cubicBezTo>
                  <a:pt x="31" y="940"/>
                  <a:pt x="38" y="936"/>
                  <a:pt x="42" y="929"/>
                </a:cubicBezTo>
                <a:cubicBezTo>
                  <a:pt x="164" y="995"/>
                  <a:pt x="164" y="995"/>
                  <a:pt x="164" y="995"/>
                </a:cubicBezTo>
                <a:cubicBezTo>
                  <a:pt x="163" y="998"/>
                  <a:pt x="163" y="1000"/>
                  <a:pt x="163" y="1003"/>
                </a:cubicBezTo>
                <a:cubicBezTo>
                  <a:pt x="163" y="1005"/>
                  <a:pt x="163" y="1007"/>
                  <a:pt x="163" y="1008"/>
                </a:cubicBezTo>
                <a:cubicBezTo>
                  <a:pt x="66" y="1029"/>
                  <a:pt x="66" y="1029"/>
                  <a:pt x="66" y="1029"/>
                </a:cubicBezTo>
                <a:cubicBezTo>
                  <a:pt x="63" y="1017"/>
                  <a:pt x="52" y="1008"/>
                  <a:pt x="39" y="1008"/>
                </a:cubicBezTo>
                <a:cubicBezTo>
                  <a:pt x="36" y="1008"/>
                  <a:pt x="33" y="1009"/>
                  <a:pt x="30" y="1010"/>
                </a:cubicBezTo>
                <a:lnTo>
                  <a:pt x="19" y="977"/>
                </a:lnTo>
                <a:close/>
                <a:moveTo>
                  <a:pt x="236" y="1123"/>
                </a:moveTo>
                <a:cubicBezTo>
                  <a:pt x="231" y="1113"/>
                  <a:pt x="222" y="1107"/>
                  <a:pt x="211" y="1107"/>
                </a:cubicBezTo>
                <a:cubicBezTo>
                  <a:pt x="197" y="1107"/>
                  <a:pt x="185" y="1117"/>
                  <a:pt x="183" y="1131"/>
                </a:cubicBezTo>
                <a:cubicBezTo>
                  <a:pt x="120" y="1126"/>
                  <a:pt x="120" y="1126"/>
                  <a:pt x="120" y="1126"/>
                </a:cubicBezTo>
                <a:cubicBezTo>
                  <a:pt x="120" y="1126"/>
                  <a:pt x="120" y="1125"/>
                  <a:pt x="120" y="1125"/>
                </a:cubicBezTo>
                <a:cubicBezTo>
                  <a:pt x="120" y="1110"/>
                  <a:pt x="107" y="1097"/>
                  <a:pt x="92" y="1097"/>
                </a:cubicBezTo>
                <a:cubicBezTo>
                  <a:pt x="87" y="1097"/>
                  <a:pt x="83" y="1098"/>
                  <a:pt x="79" y="1101"/>
                </a:cubicBezTo>
                <a:cubicBezTo>
                  <a:pt x="54" y="1059"/>
                  <a:pt x="54" y="1059"/>
                  <a:pt x="54" y="1059"/>
                </a:cubicBezTo>
                <a:cubicBezTo>
                  <a:pt x="61" y="1055"/>
                  <a:pt x="66" y="1046"/>
                  <a:pt x="66" y="1036"/>
                </a:cubicBezTo>
                <a:cubicBezTo>
                  <a:pt x="66" y="1034"/>
                  <a:pt x="66" y="1033"/>
                  <a:pt x="66" y="1031"/>
                </a:cubicBezTo>
                <a:cubicBezTo>
                  <a:pt x="164" y="1010"/>
                  <a:pt x="164" y="1010"/>
                  <a:pt x="164" y="1010"/>
                </a:cubicBezTo>
                <a:cubicBezTo>
                  <a:pt x="167" y="1022"/>
                  <a:pt x="178" y="1031"/>
                  <a:pt x="191" y="1031"/>
                </a:cubicBezTo>
                <a:cubicBezTo>
                  <a:pt x="199" y="1031"/>
                  <a:pt x="206" y="1027"/>
                  <a:pt x="211" y="1022"/>
                </a:cubicBezTo>
                <a:cubicBezTo>
                  <a:pt x="298" y="1073"/>
                  <a:pt x="298" y="1073"/>
                  <a:pt x="298" y="1073"/>
                </a:cubicBezTo>
                <a:cubicBezTo>
                  <a:pt x="296" y="1077"/>
                  <a:pt x="295" y="1081"/>
                  <a:pt x="295" y="1086"/>
                </a:cubicBezTo>
                <a:cubicBezTo>
                  <a:pt x="295" y="1090"/>
                  <a:pt x="296" y="1093"/>
                  <a:pt x="297" y="1096"/>
                </a:cubicBezTo>
                <a:lnTo>
                  <a:pt x="236" y="1123"/>
                </a:lnTo>
                <a:close/>
                <a:moveTo>
                  <a:pt x="398" y="1220"/>
                </a:moveTo>
                <a:cubicBezTo>
                  <a:pt x="402" y="1218"/>
                  <a:pt x="405" y="1213"/>
                  <a:pt x="405" y="1208"/>
                </a:cubicBezTo>
                <a:cubicBezTo>
                  <a:pt x="405" y="1204"/>
                  <a:pt x="403" y="1200"/>
                  <a:pt x="400" y="1197"/>
                </a:cubicBezTo>
                <a:cubicBezTo>
                  <a:pt x="448" y="1108"/>
                  <a:pt x="448" y="1108"/>
                  <a:pt x="448" y="1108"/>
                </a:cubicBezTo>
                <a:cubicBezTo>
                  <a:pt x="453" y="1112"/>
                  <a:pt x="459" y="1115"/>
                  <a:pt x="466" y="1115"/>
                </a:cubicBezTo>
                <a:cubicBezTo>
                  <a:pt x="481" y="1115"/>
                  <a:pt x="494" y="1102"/>
                  <a:pt x="494" y="1087"/>
                </a:cubicBezTo>
                <a:cubicBezTo>
                  <a:pt x="494" y="1081"/>
                  <a:pt x="492" y="1075"/>
                  <a:pt x="489" y="1071"/>
                </a:cubicBezTo>
                <a:cubicBezTo>
                  <a:pt x="551" y="1023"/>
                  <a:pt x="551" y="1023"/>
                  <a:pt x="551" y="1023"/>
                </a:cubicBezTo>
                <a:cubicBezTo>
                  <a:pt x="556" y="1031"/>
                  <a:pt x="565" y="1037"/>
                  <a:pt x="575" y="1037"/>
                </a:cubicBezTo>
                <a:cubicBezTo>
                  <a:pt x="583" y="1037"/>
                  <a:pt x="590" y="1034"/>
                  <a:pt x="595" y="1028"/>
                </a:cubicBezTo>
                <a:cubicBezTo>
                  <a:pt x="635" y="1062"/>
                  <a:pt x="635" y="1062"/>
                  <a:pt x="635" y="1062"/>
                </a:cubicBezTo>
                <a:cubicBezTo>
                  <a:pt x="631" y="1068"/>
                  <a:pt x="628" y="1074"/>
                  <a:pt x="628" y="1082"/>
                </a:cubicBezTo>
                <a:cubicBezTo>
                  <a:pt x="628" y="1089"/>
                  <a:pt x="631" y="1096"/>
                  <a:pt x="636" y="1102"/>
                </a:cubicBezTo>
                <a:cubicBezTo>
                  <a:pt x="567" y="1167"/>
                  <a:pt x="567" y="1167"/>
                  <a:pt x="567" y="1167"/>
                </a:cubicBezTo>
                <a:cubicBezTo>
                  <a:pt x="564" y="1164"/>
                  <a:pt x="561" y="1163"/>
                  <a:pt x="557" y="1163"/>
                </a:cubicBezTo>
                <a:cubicBezTo>
                  <a:pt x="550" y="1163"/>
                  <a:pt x="543" y="1169"/>
                  <a:pt x="543" y="1177"/>
                </a:cubicBezTo>
                <a:cubicBezTo>
                  <a:pt x="543" y="1180"/>
                  <a:pt x="545" y="1183"/>
                  <a:pt x="547" y="1186"/>
                </a:cubicBezTo>
                <a:cubicBezTo>
                  <a:pt x="458" y="1275"/>
                  <a:pt x="458" y="1275"/>
                  <a:pt x="458" y="1275"/>
                </a:cubicBezTo>
                <a:cubicBezTo>
                  <a:pt x="454" y="1272"/>
                  <a:pt x="449" y="1271"/>
                  <a:pt x="444" y="1271"/>
                </a:cubicBezTo>
                <a:cubicBezTo>
                  <a:pt x="439" y="1271"/>
                  <a:pt x="435" y="1272"/>
                  <a:pt x="431" y="1274"/>
                </a:cubicBezTo>
                <a:lnTo>
                  <a:pt x="398" y="1220"/>
                </a:lnTo>
                <a:close/>
                <a:moveTo>
                  <a:pt x="447" y="1326"/>
                </a:moveTo>
                <a:cubicBezTo>
                  <a:pt x="457" y="1325"/>
                  <a:pt x="466" y="1318"/>
                  <a:pt x="469" y="1309"/>
                </a:cubicBezTo>
                <a:cubicBezTo>
                  <a:pt x="507" y="1330"/>
                  <a:pt x="507" y="1330"/>
                  <a:pt x="507" y="1330"/>
                </a:cubicBezTo>
                <a:cubicBezTo>
                  <a:pt x="470" y="1365"/>
                  <a:pt x="470" y="1365"/>
                  <a:pt x="470" y="1365"/>
                </a:cubicBezTo>
                <a:cubicBezTo>
                  <a:pt x="466" y="1363"/>
                  <a:pt x="462" y="1361"/>
                  <a:pt x="458" y="1361"/>
                </a:cubicBezTo>
                <a:cubicBezTo>
                  <a:pt x="456" y="1361"/>
                  <a:pt x="454" y="1362"/>
                  <a:pt x="453" y="1362"/>
                </a:cubicBezTo>
                <a:lnTo>
                  <a:pt x="447" y="1326"/>
                </a:lnTo>
                <a:close/>
                <a:moveTo>
                  <a:pt x="449" y="1520"/>
                </a:moveTo>
                <a:cubicBezTo>
                  <a:pt x="455" y="1518"/>
                  <a:pt x="459" y="1513"/>
                  <a:pt x="459" y="1507"/>
                </a:cubicBezTo>
                <a:cubicBezTo>
                  <a:pt x="459" y="1501"/>
                  <a:pt x="454" y="1495"/>
                  <a:pt x="448" y="1495"/>
                </a:cubicBezTo>
                <a:cubicBezTo>
                  <a:pt x="454" y="1399"/>
                  <a:pt x="454" y="1399"/>
                  <a:pt x="454" y="1399"/>
                </a:cubicBezTo>
                <a:cubicBezTo>
                  <a:pt x="456" y="1400"/>
                  <a:pt x="457" y="1400"/>
                  <a:pt x="458" y="1400"/>
                </a:cubicBezTo>
                <a:cubicBezTo>
                  <a:pt x="462" y="1400"/>
                  <a:pt x="466" y="1398"/>
                  <a:pt x="470" y="1396"/>
                </a:cubicBezTo>
                <a:cubicBezTo>
                  <a:pt x="487" y="1412"/>
                  <a:pt x="487" y="1412"/>
                  <a:pt x="487" y="1412"/>
                </a:cubicBezTo>
                <a:cubicBezTo>
                  <a:pt x="482" y="1417"/>
                  <a:pt x="479" y="1424"/>
                  <a:pt x="479" y="1432"/>
                </a:cubicBezTo>
                <a:cubicBezTo>
                  <a:pt x="479" y="1444"/>
                  <a:pt x="487" y="1455"/>
                  <a:pt x="497" y="1459"/>
                </a:cubicBezTo>
                <a:cubicBezTo>
                  <a:pt x="466" y="1531"/>
                  <a:pt x="466" y="1531"/>
                  <a:pt x="466" y="1531"/>
                </a:cubicBezTo>
                <a:cubicBezTo>
                  <a:pt x="464" y="1530"/>
                  <a:pt x="461" y="1529"/>
                  <a:pt x="458" y="1529"/>
                </a:cubicBezTo>
                <a:cubicBezTo>
                  <a:pt x="456" y="1529"/>
                  <a:pt x="453" y="1530"/>
                  <a:pt x="451" y="1530"/>
                </a:cubicBezTo>
                <a:lnTo>
                  <a:pt x="449" y="1520"/>
                </a:lnTo>
                <a:close/>
                <a:moveTo>
                  <a:pt x="482" y="1571"/>
                </a:moveTo>
                <a:cubicBezTo>
                  <a:pt x="485" y="1567"/>
                  <a:pt x="486" y="1562"/>
                  <a:pt x="486" y="1557"/>
                </a:cubicBezTo>
                <a:cubicBezTo>
                  <a:pt x="486" y="1555"/>
                  <a:pt x="486" y="1554"/>
                  <a:pt x="486" y="1552"/>
                </a:cubicBezTo>
                <a:cubicBezTo>
                  <a:pt x="571" y="1529"/>
                  <a:pt x="571" y="1529"/>
                  <a:pt x="571" y="1529"/>
                </a:cubicBezTo>
                <a:cubicBezTo>
                  <a:pt x="574" y="1539"/>
                  <a:pt x="582" y="1547"/>
                  <a:pt x="593" y="1549"/>
                </a:cubicBezTo>
                <a:cubicBezTo>
                  <a:pt x="581" y="1605"/>
                  <a:pt x="581" y="1605"/>
                  <a:pt x="581" y="1605"/>
                </a:cubicBezTo>
                <a:cubicBezTo>
                  <a:pt x="580" y="1605"/>
                  <a:pt x="579" y="1605"/>
                  <a:pt x="578" y="1605"/>
                </a:cubicBezTo>
                <a:cubicBezTo>
                  <a:pt x="574" y="1605"/>
                  <a:pt x="570" y="1607"/>
                  <a:pt x="567" y="1610"/>
                </a:cubicBezTo>
                <a:lnTo>
                  <a:pt x="482" y="1571"/>
                </a:lnTo>
                <a:close/>
                <a:moveTo>
                  <a:pt x="695" y="1712"/>
                </a:moveTo>
                <a:cubicBezTo>
                  <a:pt x="693" y="1711"/>
                  <a:pt x="691" y="1711"/>
                  <a:pt x="689" y="1711"/>
                </a:cubicBezTo>
                <a:cubicBezTo>
                  <a:pt x="673" y="1711"/>
                  <a:pt x="661" y="1723"/>
                  <a:pt x="661" y="1739"/>
                </a:cubicBezTo>
                <a:cubicBezTo>
                  <a:pt x="661" y="1741"/>
                  <a:pt x="661" y="1743"/>
                  <a:pt x="662" y="1745"/>
                </a:cubicBezTo>
                <a:cubicBezTo>
                  <a:pt x="605" y="1760"/>
                  <a:pt x="605" y="1760"/>
                  <a:pt x="605" y="1760"/>
                </a:cubicBezTo>
                <a:cubicBezTo>
                  <a:pt x="602" y="1749"/>
                  <a:pt x="591" y="1740"/>
                  <a:pt x="579" y="1740"/>
                </a:cubicBezTo>
                <a:cubicBezTo>
                  <a:pt x="563" y="1740"/>
                  <a:pt x="551" y="1753"/>
                  <a:pt x="551" y="1768"/>
                </a:cubicBezTo>
                <a:cubicBezTo>
                  <a:pt x="551" y="1776"/>
                  <a:pt x="555" y="1784"/>
                  <a:pt x="560" y="1789"/>
                </a:cubicBezTo>
                <a:cubicBezTo>
                  <a:pt x="524" y="1833"/>
                  <a:pt x="524" y="1833"/>
                  <a:pt x="524" y="1833"/>
                </a:cubicBezTo>
                <a:cubicBezTo>
                  <a:pt x="521" y="1830"/>
                  <a:pt x="517" y="1829"/>
                  <a:pt x="513" y="1829"/>
                </a:cubicBezTo>
                <a:cubicBezTo>
                  <a:pt x="507" y="1688"/>
                  <a:pt x="507" y="1688"/>
                  <a:pt x="507" y="1688"/>
                </a:cubicBezTo>
                <a:cubicBezTo>
                  <a:pt x="521" y="1687"/>
                  <a:pt x="532" y="1675"/>
                  <a:pt x="532" y="1660"/>
                </a:cubicBezTo>
                <a:cubicBezTo>
                  <a:pt x="532" y="1655"/>
                  <a:pt x="530" y="1649"/>
                  <a:pt x="527" y="1645"/>
                </a:cubicBezTo>
                <a:cubicBezTo>
                  <a:pt x="565" y="1625"/>
                  <a:pt x="565" y="1625"/>
                  <a:pt x="565" y="1625"/>
                </a:cubicBezTo>
                <a:cubicBezTo>
                  <a:pt x="567" y="1630"/>
                  <a:pt x="572" y="1633"/>
                  <a:pt x="578" y="1633"/>
                </a:cubicBezTo>
                <a:cubicBezTo>
                  <a:pt x="585" y="1633"/>
                  <a:pt x="592" y="1627"/>
                  <a:pt x="592" y="1619"/>
                </a:cubicBezTo>
                <a:cubicBezTo>
                  <a:pt x="592" y="1618"/>
                  <a:pt x="591" y="1618"/>
                  <a:pt x="591" y="1617"/>
                </a:cubicBezTo>
                <a:cubicBezTo>
                  <a:pt x="686" y="1619"/>
                  <a:pt x="686" y="1619"/>
                  <a:pt x="686" y="1619"/>
                </a:cubicBezTo>
                <a:cubicBezTo>
                  <a:pt x="688" y="1632"/>
                  <a:pt x="699" y="1642"/>
                  <a:pt x="713" y="1642"/>
                </a:cubicBezTo>
                <a:cubicBezTo>
                  <a:pt x="713" y="1642"/>
                  <a:pt x="713" y="1642"/>
                  <a:pt x="713" y="1642"/>
                </a:cubicBezTo>
                <a:lnTo>
                  <a:pt x="695" y="1712"/>
                </a:lnTo>
                <a:close/>
                <a:moveTo>
                  <a:pt x="727" y="1591"/>
                </a:moveTo>
                <a:cubicBezTo>
                  <a:pt x="723" y="1588"/>
                  <a:pt x="718" y="1587"/>
                  <a:pt x="713" y="1587"/>
                </a:cubicBezTo>
                <a:cubicBezTo>
                  <a:pt x="705" y="1587"/>
                  <a:pt x="698" y="1590"/>
                  <a:pt x="693" y="1595"/>
                </a:cubicBezTo>
                <a:cubicBezTo>
                  <a:pt x="623" y="1538"/>
                  <a:pt x="623" y="1538"/>
                  <a:pt x="623" y="1538"/>
                </a:cubicBezTo>
                <a:cubicBezTo>
                  <a:pt x="627" y="1533"/>
                  <a:pt x="630" y="1527"/>
                  <a:pt x="630" y="1520"/>
                </a:cubicBezTo>
                <a:cubicBezTo>
                  <a:pt x="630" y="1512"/>
                  <a:pt x="626" y="1504"/>
                  <a:pt x="621" y="1499"/>
                </a:cubicBezTo>
                <a:cubicBezTo>
                  <a:pt x="681" y="1439"/>
                  <a:pt x="681" y="1439"/>
                  <a:pt x="681" y="1439"/>
                </a:cubicBezTo>
                <a:cubicBezTo>
                  <a:pt x="732" y="1477"/>
                  <a:pt x="732" y="1477"/>
                  <a:pt x="732" y="1477"/>
                </a:cubicBezTo>
                <a:cubicBezTo>
                  <a:pt x="729" y="1482"/>
                  <a:pt x="727" y="1487"/>
                  <a:pt x="727" y="1493"/>
                </a:cubicBezTo>
                <a:cubicBezTo>
                  <a:pt x="727" y="1506"/>
                  <a:pt x="735" y="1516"/>
                  <a:pt x="747" y="1520"/>
                </a:cubicBezTo>
                <a:lnTo>
                  <a:pt x="727" y="1591"/>
                </a:lnTo>
                <a:close/>
                <a:moveTo>
                  <a:pt x="833" y="1441"/>
                </a:moveTo>
                <a:cubicBezTo>
                  <a:pt x="832" y="1443"/>
                  <a:pt x="832" y="1446"/>
                  <a:pt x="832" y="1448"/>
                </a:cubicBezTo>
                <a:cubicBezTo>
                  <a:pt x="832" y="1455"/>
                  <a:pt x="837" y="1461"/>
                  <a:pt x="844" y="1462"/>
                </a:cubicBezTo>
                <a:cubicBezTo>
                  <a:pt x="841" y="1532"/>
                  <a:pt x="841" y="1532"/>
                  <a:pt x="841" y="1532"/>
                </a:cubicBezTo>
                <a:cubicBezTo>
                  <a:pt x="836" y="1532"/>
                  <a:pt x="832" y="1535"/>
                  <a:pt x="830" y="1538"/>
                </a:cubicBezTo>
                <a:cubicBezTo>
                  <a:pt x="779" y="1507"/>
                  <a:pt x="779" y="1507"/>
                  <a:pt x="779" y="1507"/>
                </a:cubicBezTo>
                <a:cubicBezTo>
                  <a:pt x="781" y="1503"/>
                  <a:pt x="783" y="1498"/>
                  <a:pt x="783" y="1493"/>
                </a:cubicBezTo>
                <a:cubicBezTo>
                  <a:pt x="783" y="1478"/>
                  <a:pt x="770" y="1466"/>
                  <a:pt x="755" y="1466"/>
                </a:cubicBezTo>
                <a:cubicBezTo>
                  <a:pt x="754" y="1466"/>
                  <a:pt x="753" y="1466"/>
                  <a:pt x="751" y="1466"/>
                </a:cubicBezTo>
                <a:cubicBezTo>
                  <a:pt x="740" y="1394"/>
                  <a:pt x="740" y="1394"/>
                  <a:pt x="740" y="1394"/>
                </a:cubicBezTo>
                <a:cubicBezTo>
                  <a:pt x="743" y="1393"/>
                  <a:pt x="746" y="1391"/>
                  <a:pt x="748" y="1388"/>
                </a:cubicBezTo>
                <a:lnTo>
                  <a:pt x="833" y="1441"/>
                </a:lnTo>
                <a:close/>
                <a:moveTo>
                  <a:pt x="838" y="1302"/>
                </a:moveTo>
                <a:cubicBezTo>
                  <a:pt x="835" y="1300"/>
                  <a:pt x="833" y="1300"/>
                  <a:pt x="830" y="1300"/>
                </a:cubicBezTo>
                <a:cubicBezTo>
                  <a:pt x="822" y="1300"/>
                  <a:pt x="816" y="1306"/>
                  <a:pt x="816" y="1313"/>
                </a:cubicBezTo>
                <a:cubicBezTo>
                  <a:pt x="816" y="1317"/>
                  <a:pt x="817" y="1320"/>
                  <a:pt x="819" y="1322"/>
                </a:cubicBezTo>
                <a:cubicBezTo>
                  <a:pt x="748" y="1372"/>
                  <a:pt x="748" y="1372"/>
                  <a:pt x="748" y="1372"/>
                </a:cubicBezTo>
                <a:cubicBezTo>
                  <a:pt x="745" y="1369"/>
                  <a:pt x="741" y="1367"/>
                  <a:pt x="737" y="1367"/>
                </a:cubicBezTo>
                <a:cubicBezTo>
                  <a:pt x="735" y="1367"/>
                  <a:pt x="734" y="1367"/>
                  <a:pt x="733" y="1367"/>
                </a:cubicBezTo>
                <a:cubicBezTo>
                  <a:pt x="693" y="1257"/>
                  <a:pt x="693" y="1257"/>
                  <a:pt x="693" y="1257"/>
                </a:cubicBezTo>
                <a:cubicBezTo>
                  <a:pt x="704" y="1253"/>
                  <a:pt x="711" y="1243"/>
                  <a:pt x="711" y="1232"/>
                </a:cubicBezTo>
                <a:cubicBezTo>
                  <a:pt x="711" y="1231"/>
                  <a:pt x="711" y="1231"/>
                  <a:pt x="711" y="1230"/>
                </a:cubicBezTo>
                <a:cubicBezTo>
                  <a:pt x="764" y="1221"/>
                  <a:pt x="764" y="1221"/>
                  <a:pt x="764" y="1221"/>
                </a:cubicBezTo>
                <a:cubicBezTo>
                  <a:pt x="765" y="1226"/>
                  <a:pt x="770" y="1230"/>
                  <a:pt x="776" y="1230"/>
                </a:cubicBezTo>
                <a:cubicBezTo>
                  <a:pt x="782" y="1230"/>
                  <a:pt x="786" y="1226"/>
                  <a:pt x="788" y="1220"/>
                </a:cubicBezTo>
                <a:cubicBezTo>
                  <a:pt x="853" y="1234"/>
                  <a:pt x="853" y="1234"/>
                  <a:pt x="853" y="1234"/>
                </a:cubicBezTo>
                <a:cubicBezTo>
                  <a:pt x="853" y="1235"/>
                  <a:pt x="853" y="1237"/>
                  <a:pt x="853" y="1239"/>
                </a:cubicBezTo>
                <a:cubicBezTo>
                  <a:pt x="853" y="1248"/>
                  <a:pt x="857" y="1257"/>
                  <a:pt x="864" y="1262"/>
                </a:cubicBezTo>
                <a:lnTo>
                  <a:pt x="838" y="1302"/>
                </a:lnTo>
                <a:close/>
                <a:moveTo>
                  <a:pt x="946" y="1121"/>
                </a:moveTo>
                <a:cubicBezTo>
                  <a:pt x="932" y="1122"/>
                  <a:pt x="921" y="1133"/>
                  <a:pt x="921" y="1148"/>
                </a:cubicBezTo>
                <a:cubicBezTo>
                  <a:pt x="921" y="1158"/>
                  <a:pt x="926" y="1166"/>
                  <a:pt x="933" y="1171"/>
                </a:cubicBezTo>
                <a:cubicBezTo>
                  <a:pt x="898" y="1216"/>
                  <a:pt x="898" y="1216"/>
                  <a:pt x="898" y="1216"/>
                </a:cubicBezTo>
                <a:cubicBezTo>
                  <a:pt x="893" y="1212"/>
                  <a:pt x="888" y="1210"/>
                  <a:pt x="881" y="1210"/>
                </a:cubicBezTo>
                <a:cubicBezTo>
                  <a:pt x="877" y="1210"/>
                  <a:pt x="873" y="1211"/>
                  <a:pt x="870" y="1213"/>
                </a:cubicBezTo>
                <a:cubicBezTo>
                  <a:pt x="824" y="1106"/>
                  <a:pt x="824" y="1106"/>
                  <a:pt x="824" y="1106"/>
                </a:cubicBezTo>
                <a:cubicBezTo>
                  <a:pt x="829" y="1103"/>
                  <a:pt x="832" y="1099"/>
                  <a:pt x="832" y="1093"/>
                </a:cubicBezTo>
                <a:cubicBezTo>
                  <a:pt x="832" y="1086"/>
                  <a:pt x="826" y="1079"/>
                  <a:pt x="818" y="1079"/>
                </a:cubicBezTo>
                <a:cubicBezTo>
                  <a:pt x="818" y="1079"/>
                  <a:pt x="817" y="1079"/>
                  <a:pt x="817" y="1079"/>
                </a:cubicBezTo>
                <a:cubicBezTo>
                  <a:pt x="805" y="997"/>
                  <a:pt x="805" y="997"/>
                  <a:pt x="805" y="997"/>
                </a:cubicBezTo>
                <a:cubicBezTo>
                  <a:pt x="811" y="996"/>
                  <a:pt x="816" y="992"/>
                  <a:pt x="817" y="986"/>
                </a:cubicBezTo>
                <a:cubicBezTo>
                  <a:pt x="907" y="1005"/>
                  <a:pt x="907" y="1005"/>
                  <a:pt x="907" y="1005"/>
                </a:cubicBezTo>
                <a:cubicBezTo>
                  <a:pt x="907" y="1007"/>
                  <a:pt x="907" y="1009"/>
                  <a:pt x="907" y="1010"/>
                </a:cubicBezTo>
                <a:cubicBezTo>
                  <a:pt x="907" y="1026"/>
                  <a:pt x="919" y="1038"/>
                  <a:pt x="934" y="1038"/>
                </a:cubicBezTo>
                <a:cubicBezTo>
                  <a:pt x="935" y="1038"/>
                  <a:pt x="936" y="1038"/>
                  <a:pt x="937" y="1038"/>
                </a:cubicBezTo>
                <a:lnTo>
                  <a:pt x="946" y="1121"/>
                </a:lnTo>
                <a:close/>
                <a:moveTo>
                  <a:pt x="954" y="991"/>
                </a:moveTo>
                <a:cubicBezTo>
                  <a:pt x="949" y="986"/>
                  <a:pt x="942" y="983"/>
                  <a:pt x="934" y="983"/>
                </a:cubicBezTo>
                <a:cubicBezTo>
                  <a:pt x="926" y="983"/>
                  <a:pt x="918" y="987"/>
                  <a:pt x="913" y="993"/>
                </a:cubicBezTo>
                <a:cubicBezTo>
                  <a:pt x="700" y="831"/>
                  <a:pt x="700" y="831"/>
                  <a:pt x="700" y="831"/>
                </a:cubicBezTo>
                <a:cubicBezTo>
                  <a:pt x="702" y="828"/>
                  <a:pt x="704" y="824"/>
                  <a:pt x="705" y="819"/>
                </a:cubicBezTo>
                <a:cubicBezTo>
                  <a:pt x="818" y="834"/>
                  <a:pt x="818" y="834"/>
                  <a:pt x="818" y="834"/>
                </a:cubicBezTo>
                <a:cubicBezTo>
                  <a:pt x="818" y="835"/>
                  <a:pt x="818" y="836"/>
                  <a:pt x="818" y="837"/>
                </a:cubicBezTo>
                <a:cubicBezTo>
                  <a:pt x="818" y="853"/>
                  <a:pt x="831" y="866"/>
                  <a:pt x="847" y="866"/>
                </a:cubicBezTo>
                <a:cubicBezTo>
                  <a:pt x="863" y="866"/>
                  <a:pt x="876" y="853"/>
                  <a:pt x="876" y="837"/>
                </a:cubicBezTo>
                <a:cubicBezTo>
                  <a:pt x="876" y="837"/>
                  <a:pt x="875" y="836"/>
                  <a:pt x="875" y="835"/>
                </a:cubicBezTo>
                <a:cubicBezTo>
                  <a:pt x="908" y="832"/>
                  <a:pt x="908" y="832"/>
                  <a:pt x="908" y="832"/>
                </a:cubicBezTo>
                <a:cubicBezTo>
                  <a:pt x="910" y="846"/>
                  <a:pt x="922" y="856"/>
                  <a:pt x="936" y="856"/>
                </a:cubicBezTo>
                <a:cubicBezTo>
                  <a:pt x="942" y="856"/>
                  <a:pt x="947" y="855"/>
                  <a:pt x="952" y="852"/>
                </a:cubicBezTo>
                <a:cubicBezTo>
                  <a:pt x="994" y="910"/>
                  <a:pt x="994" y="910"/>
                  <a:pt x="994" y="910"/>
                </a:cubicBezTo>
                <a:cubicBezTo>
                  <a:pt x="985" y="915"/>
                  <a:pt x="979" y="924"/>
                  <a:pt x="979" y="935"/>
                </a:cubicBezTo>
                <a:cubicBezTo>
                  <a:pt x="979" y="944"/>
                  <a:pt x="983" y="952"/>
                  <a:pt x="990" y="957"/>
                </a:cubicBezTo>
                <a:lnTo>
                  <a:pt x="954" y="991"/>
                </a:lnTo>
                <a:close/>
                <a:moveTo>
                  <a:pt x="1030" y="920"/>
                </a:moveTo>
                <a:cubicBezTo>
                  <a:pt x="1028" y="916"/>
                  <a:pt x="1025" y="914"/>
                  <a:pt x="1022" y="911"/>
                </a:cubicBezTo>
                <a:cubicBezTo>
                  <a:pt x="1092" y="791"/>
                  <a:pt x="1092" y="791"/>
                  <a:pt x="1092" y="791"/>
                </a:cubicBezTo>
                <a:cubicBezTo>
                  <a:pt x="1097" y="793"/>
                  <a:pt x="1101" y="794"/>
                  <a:pt x="1106" y="794"/>
                </a:cubicBezTo>
                <a:cubicBezTo>
                  <a:pt x="1118" y="794"/>
                  <a:pt x="1128" y="787"/>
                  <a:pt x="1132" y="778"/>
                </a:cubicBezTo>
                <a:cubicBezTo>
                  <a:pt x="1187" y="800"/>
                  <a:pt x="1187" y="800"/>
                  <a:pt x="1187" y="800"/>
                </a:cubicBezTo>
                <a:cubicBezTo>
                  <a:pt x="1185" y="803"/>
                  <a:pt x="1185" y="807"/>
                  <a:pt x="1185" y="810"/>
                </a:cubicBezTo>
                <a:cubicBezTo>
                  <a:pt x="1185" y="815"/>
                  <a:pt x="1186" y="820"/>
                  <a:pt x="1188" y="824"/>
                </a:cubicBezTo>
                <a:lnTo>
                  <a:pt x="1030" y="920"/>
                </a:lnTo>
                <a:close/>
                <a:moveTo>
                  <a:pt x="1237" y="822"/>
                </a:moveTo>
                <a:cubicBezTo>
                  <a:pt x="1239" y="819"/>
                  <a:pt x="1240" y="815"/>
                  <a:pt x="1240" y="810"/>
                </a:cubicBezTo>
                <a:cubicBezTo>
                  <a:pt x="1240" y="810"/>
                  <a:pt x="1240" y="810"/>
                  <a:pt x="1240" y="809"/>
                </a:cubicBezTo>
                <a:cubicBezTo>
                  <a:pt x="1303" y="805"/>
                  <a:pt x="1303" y="805"/>
                  <a:pt x="1303" y="805"/>
                </a:cubicBezTo>
                <a:cubicBezTo>
                  <a:pt x="1304" y="813"/>
                  <a:pt x="1311" y="819"/>
                  <a:pt x="1319" y="819"/>
                </a:cubicBezTo>
                <a:cubicBezTo>
                  <a:pt x="1329" y="880"/>
                  <a:pt x="1329" y="880"/>
                  <a:pt x="1329" y="880"/>
                </a:cubicBezTo>
                <a:cubicBezTo>
                  <a:pt x="1324" y="882"/>
                  <a:pt x="1320" y="885"/>
                  <a:pt x="1317" y="889"/>
                </a:cubicBezTo>
                <a:lnTo>
                  <a:pt x="1237" y="822"/>
                </a:lnTo>
                <a:close/>
                <a:moveTo>
                  <a:pt x="1366" y="910"/>
                </a:moveTo>
                <a:cubicBezTo>
                  <a:pt x="1366" y="908"/>
                  <a:pt x="1367" y="907"/>
                  <a:pt x="1367" y="906"/>
                </a:cubicBezTo>
                <a:cubicBezTo>
                  <a:pt x="1367" y="896"/>
                  <a:pt x="1362" y="888"/>
                  <a:pt x="1355" y="883"/>
                </a:cubicBezTo>
                <a:cubicBezTo>
                  <a:pt x="1411" y="796"/>
                  <a:pt x="1411" y="796"/>
                  <a:pt x="1411" y="796"/>
                </a:cubicBezTo>
                <a:cubicBezTo>
                  <a:pt x="1415" y="798"/>
                  <a:pt x="1419" y="799"/>
                  <a:pt x="1424" y="799"/>
                </a:cubicBezTo>
                <a:cubicBezTo>
                  <a:pt x="1428" y="799"/>
                  <a:pt x="1433" y="798"/>
                  <a:pt x="1437" y="796"/>
                </a:cubicBezTo>
                <a:cubicBezTo>
                  <a:pt x="1465" y="887"/>
                  <a:pt x="1465" y="887"/>
                  <a:pt x="1465" y="887"/>
                </a:cubicBezTo>
                <a:cubicBezTo>
                  <a:pt x="1451" y="888"/>
                  <a:pt x="1440" y="900"/>
                  <a:pt x="1440" y="914"/>
                </a:cubicBezTo>
                <a:cubicBezTo>
                  <a:pt x="1440" y="916"/>
                  <a:pt x="1441" y="918"/>
                  <a:pt x="1441" y="920"/>
                </a:cubicBezTo>
                <a:lnTo>
                  <a:pt x="1366" y="910"/>
                </a:lnTo>
                <a:close/>
                <a:moveTo>
                  <a:pt x="1490" y="898"/>
                </a:moveTo>
                <a:cubicBezTo>
                  <a:pt x="1485" y="891"/>
                  <a:pt x="1477" y="887"/>
                  <a:pt x="1468" y="887"/>
                </a:cubicBezTo>
                <a:cubicBezTo>
                  <a:pt x="1468" y="887"/>
                  <a:pt x="1467" y="887"/>
                  <a:pt x="1467" y="887"/>
                </a:cubicBezTo>
                <a:cubicBezTo>
                  <a:pt x="1438" y="795"/>
                  <a:pt x="1438" y="795"/>
                  <a:pt x="1438" y="795"/>
                </a:cubicBezTo>
                <a:cubicBezTo>
                  <a:pt x="1442" y="793"/>
                  <a:pt x="1446" y="790"/>
                  <a:pt x="1449" y="786"/>
                </a:cubicBezTo>
                <a:cubicBezTo>
                  <a:pt x="1520" y="864"/>
                  <a:pt x="1520" y="864"/>
                  <a:pt x="1520" y="864"/>
                </a:cubicBezTo>
                <a:cubicBezTo>
                  <a:pt x="1518" y="867"/>
                  <a:pt x="1516" y="870"/>
                  <a:pt x="1516" y="874"/>
                </a:cubicBezTo>
                <a:cubicBezTo>
                  <a:pt x="1516" y="876"/>
                  <a:pt x="1517" y="879"/>
                  <a:pt x="1518" y="880"/>
                </a:cubicBezTo>
                <a:lnTo>
                  <a:pt x="1490" y="898"/>
                </a:lnTo>
                <a:close/>
                <a:moveTo>
                  <a:pt x="1543" y="870"/>
                </a:moveTo>
                <a:cubicBezTo>
                  <a:pt x="1542" y="865"/>
                  <a:pt x="1537" y="861"/>
                  <a:pt x="1532" y="860"/>
                </a:cubicBezTo>
                <a:cubicBezTo>
                  <a:pt x="1539" y="772"/>
                  <a:pt x="1539" y="772"/>
                  <a:pt x="1539" y="772"/>
                </a:cubicBezTo>
                <a:cubicBezTo>
                  <a:pt x="1546" y="771"/>
                  <a:pt x="1553" y="768"/>
                  <a:pt x="1557" y="762"/>
                </a:cubicBezTo>
                <a:cubicBezTo>
                  <a:pt x="1648" y="820"/>
                  <a:pt x="1648" y="820"/>
                  <a:pt x="1648" y="820"/>
                </a:cubicBezTo>
                <a:cubicBezTo>
                  <a:pt x="1641" y="828"/>
                  <a:pt x="1641" y="828"/>
                  <a:pt x="1641" y="828"/>
                </a:cubicBezTo>
                <a:cubicBezTo>
                  <a:pt x="1637" y="825"/>
                  <a:pt x="1631" y="823"/>
                  <a:pt x="1624" y="823"/>
                </a:cubicBezTo>
                <a:cubicBezTo>
                  <a:pt x="1608" y="823"/>
                  <a:pt x="1596" y="835"/>
                  <a:pt x="1596" y="851"/>
                </a:cubicBezTo>
                <a:cubicBezTo>
                  <a:pt x="1596" y="853"/>
                  <a:pt x="1596" y="855"/>
                  <a:pt x="1596" y="857"/>
                </a:cubicBezTo>
                <a:lnTo>
                  <a:pt x="1543" y="870"/>
                </a:lnTo>
                <a:close/>
                <a:moveTo>
                  <a:pt x="1652" y="860"/>
                </a:moveTo>
                <a:cubicBezTo>
                  <a:pt x="1652" y="857"/>
                  <a:pt x="1653" y="854"/>
                  <a:pt x="1653" y="851"/>
                </a:cubicBezTo>
                <a:cubicBezTo>
                  <a:pt x="1653" y="843"/>
                  <a:pt x="1649" y="835"/>
                  <a:pt x="1643" y="829"/>
                </a:cubicBezTo>
                <a:cubicBezTo>
                  <a:pt x="1650" y="821"/>
                  <a:pt x="1650" y="821"/>
                  <a:pt x="1650" y="821"/>
                </a:cubicBezTo>
                <a:cubicBezTo>
                  <a:pt x="1734" y="875"/>
                  <a:pt x="1734" y="875"/>
                  <a:pt x="1734" y="875"/>
                </a:cubicBezTo>
                <a:cubicBezTo>
                  <a:pt x="1732" y="878"/>
                  <a:pt x="1730" y="882"/>
                  <a:pt x="1730" y="886"/>
                </a:cubicBezTo>
                <a:lnTo>
                  <a:pt x="1652" y="860"/>
                </a:lnTo>
                <a:close/>
                <a:moveTo>
                  <a:pt x="1792" y="1027"/>
                </a:moveTo>
                <a:cubicBezTo>
                  <a:pt x="1767" y="915"/>
                  <a:pt x="1767" y="915"/>
                  <a:pt x="1767" y="915"/>
                </a:cubicBezTo>
                <a:cubicBezTo>
                  <a:pt x="1778" y="911"/>
                  <a:pt x="1785" y="901"/>
                  <a:pt x="1785" y="889"/>
                </a:cubicBezTo>
                <a:cubicBezTo>
                  <a:pt x="1785" y="885"/>
                  <a:pt x="1784" y="881"/>
                  <a:pt x="1782" y="878"/>
                </a:cubicBezTo>
                <a:cubicBezTo>
                  <a:pt x="1910" y="814"/>
                  <a:pt x="1910" y="814"/>
                  <a:pt x="1910" y="814"/>
                </a:cubicBezTo>
                <a:cubicBezTo>
                  <a:pt x="1913" y="820"/>
                  <a:pt x="1919" y="825"/>
                  <a:pt x="1927" y="827"/>
                </a:cubicBezTo>
                <a:cubicBezTo>
                  <a:pt x="1902" y="877"/>
                  <a:pt x="1902" y="877"/>
                  <a:pt x="1902" y="877"/>
                </a:cubicBezTo>
                <a:cubicBezTo>
                  <a:pt x="1899" y="876"/>
                  <a:pt x="1896" y="875"/>
                  <a:pt x="1892" y="875"/>
                </a:cubicBezTo>
                <a:cubicBezTo>
                  <a:pt x="1878" y="875"/>
                  <a:pt x="1867" y="886"/>
                  <a:pt x="1867" y="900"/>
                </a:cubicBezTo>
                <a:cubicBezTo>
                  <a:pt x="1867" y="906"/>
                  <a:pt x="1869" y="912"/>
                  <a:pt x="1872" y="916"/>
                </a:cubicBezTo>
                <a:cubicBezTo>
                  <a:pt x="1828" y="954"/>
                  <a:pt x="1828" y="954"/>
                  <a:pt x="1828" y="954"/>
                </a:cubicBezTo>
                <a:cubicBezTo>
                  <a:pt x="1825" y="951"/>
                  <a:pt x="1821" y="949"/>
                  <a:pt x="1818" y="949"/>
                </a:cubicBezTo>
                <a:cubicBezTo>
                  <a:pt x="1810" y="949"/>
                  <a:pt x="1804" y="956"/>
                  <a:pt x="1804" y="963"/>
                </a:cubicBezTo>
                <a:cubicBezTo>
                  <a:pt x="1804" y="971"/>
                  <a:pt x="1810" y="977"/>
                  <a:pt x="1818" y="977"/>
                </a:cubicBezTo>
                <a:cubicBezTo>
                  <a:pt x="1819" y="977"/>
                  <a:pt x="1821" y="977"/>
                  <a:pt x="1822" y="976"/>
                </a:cubicBezTo>
                <a:cubicBezTo>
                  <a:pt x="1846" y="1035"/>
                  <a:pt x="1846" y="1035"/>
                  <a:pt x="1846" y="1035"/>
                </a:cubicBezTo>
                <a:cubicBezTo>
                  <a:pt x="1842" y="1037"/>
                  <a:pt x="1838" y="1040"/>
                  <a:pt x="1836" y="1044"/>
                </a:cubicBezTo>
                <a:lnTo>
                  <a:pt x="1792" y="1027"/>
                </a:lnTo>
                <a:close/>
                <a:moveTo>
                  <a:pt x="2016" y="1231"/>
                </a:moveTo>
                <a:cubicBezTo>
                  <a:pt x="2015" y="1232"/>
                  <a:pt x="2015" y="1234"/>
                  <a:pt x="2015" y="1236"/>
                </a:cubicBezTo>
                <a:cubicBezTo>
                  <a:pt x="2015" y="1239"/>
                  <a:pt x="2016" y="1242"/>
                  <a:pt x="2018" y="1244"/>
                </a:cubicBezTo>
                <a:cubicBezTo>
                  <a:pt x="2000" y="1260"/>
                  <a:pt x="2000" y="1260"/>
                  <a:pt x="2000" y="1260"/>
                </a:cubicBezTo>
                <a:cubicBezTo>
                  <a:pt x="1995" y="1256"/>
                  <a:pt x="1989" y="1254"/>
                  <a:pt x="1982" y="1253"/>
                </a:cubicBezTo>
                <a:cubicBezTo>
                  <a:pt x="1984" y="1239"/>
                  <a:pt x="1984" y="1239"/>
                  <a:pt x="1984" y="1239"/>
                </a:cubicBezTo>
                <a:cubicBezTo>
                  <a:pt x="1985" y="1239"/>
                  <a:pt x="1985" y="1239"/>
                  <a:pt x="1985" y="1239"/>
                </a:cubicBezTo>
                <a:cubicBezTo>
                  <a:pt x="1992" y="1239"/>
                  <a:pt x="1998" y="1235"/>
                  <a:pt x="1999" y="1228"/>
                </a:cubicBezTo>
                <a:lnTo>
                  <a:pt x="2016" y="1231"/>
                </a:lnTo>
                <a:close/>
                <a:moveTo>
                  <a:pt x="1839" y="1318"/>
                </a:moveTo>
                <a:cubicBezTo>
                  <a:pt x="1839" y="1318"/>
                  <a:pt x="1839" y="1317"/>
                  <a:pt x="1838" y="1316"/>
                </a:cubicBezTo>
                <a:cubicBezTo>
                  <a:pt x="1974" y="1233"/>
                  <a:pt x="1974" y="1233"/>
                  <a:pt x="1974" y="1233"/>
                </a:cubicBezTo>
                <a:cubicBezTo>
                  <a:pt x="1976" y="1236"/>
                  <a:pt x="1979" y="1238"/>
                  <a:pt x="1983" y="1239"/>
                </a:cubicBezTo>
                <a:cubicBezTo>
                  <a:pt x="1981" y="1253"/>
                  <a:pt x="1981" y="1253"/>
                  <a:pt x="1981" y="1253"/>
                </a:cubicBezTo>
                <a:cubicBezTo>
                  <a:pt x="1966" y="1254"/>
                  <a:pt x="1953" y="1266"/>
                  <a:pt x="1953" y="1281"/>
                </a:cubicBezTo>
                <a:cubicBezTo>
                  <a:pt x="1953" y="1284"/>
                  <a:pt x="1954" y="1286"/>
                  <a:pt x="1955" y="1289"/>
                </a:cubicBezTo>
                <a:lnTo>
                  <a:pt x="1839" y="1318"/>
                </a:lnTo>
                <a:close/>
                <a:moveTo>
                  <a:pt x="2111" y="1324"/>
                </a:moveTo>
                <a:cubicBezTo>
                  <a:pt x="2110" y="1317"/>
                  <a:pt x="2104" y="1311"/>
                  <a:pt x="2097" y="1311"/>
                </a:cubicBezTo>
                <a:cubicBezTo>
                  <a:pt x="2091" y="1311"/>
                  <a:pt x="2086" y="1315"/>
                  <a:pt x="2084" y="1319"/>
                </a:cubicBezTo>
                <a:cubicBezTo>
                  <a:pt x="2007" y="1291"/>
                  <a:pt x="2007" y="1291"/>
                  <a:pt x="2007" y="1291"/>
                </a:cubicBezTo>
                <a:cubicBezTo>
                  <a:pt x="2008" y="1288"/>
                  <a:pt x="2009" y="1284"/>
                  <a:pt x="2009" y="1281"/>
                </a:cubicBezTo>
                <a:cubicBezTo>
                  <a:pt x="2009" y="1273"/>
                  <a:pt x="2006" y="1266"/>
                  <a:pt x="2001" y="1261"/>
                </a:cubicBezTo>
                <a:cubicBezTo>
                  <a:pt x="2019" y="1245"/>
                  <a:pt x="2019" y="1245"/>
                  <a:pt x="2019" y="1245"/>
                </a:cubicBezTo>
                <a:cubicBezTo>
                  <a:pt x="2021" y="1248"/>
                  <a:pt x="2025" y="1250"/>
                  <a:pt x="2029" y="1250"/>
                </a:cubicBezTo>
                <a:cubicBezTo>
                  <a:pt x="2036" y="1250"/>
                  <a:pt x="2042" y="1244"/>
                  <a:pt x="2043" y="1236"/>
                </a:cubicBezTo>
                <a:cubicBezTo>
                  <a:pt x="2344" y="1320"/>
                  <a:pt x="2344" y="1320"/>
                  <a:pt x="2344" y="1320"/>
                </a:cubicBezTo>
                <a:cubicBezTo>
                  <a:pt x="2344" y="1321"/>
                  <a:pt x="2344" y="1322"/>
                  <a:pt x="2344" y="1323"/>
                </a:cubicBezTo>
                <a:cubicBezTo>
                  <a:pt x="2344" y="1323"/>
                  <a:pt x="2344" y="1324"/>
                  <a:pt x="2344" y="1324"/>
                </a:cubicBezTo>
                <a:lnTo>
                  <a:pt x="2111" y="132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83" name="Freeform 14"/>
          <p:cNvSpPr>
            <a:spLocks noEditPoints="1"/>
          </p:cNvSpPr>
          <p:nvPr/>
        </p:nvSpPr>
        <p:spPr bwMode="auto">
          <a:xfrm>
            <a:off x="5672138" y="4110038"/>
            <a:ext cx="715963" cy="525463"/>
          </a:xfrm>
          <a:custGeom>
            <a:avLst/>
            <a:gdLst>
              <a:gd name="T0" fmla="*/ 478 w 525"/>
              <a:gd name="T1" fmla="*/ 14 h 386"/>
              <a:gd name="T2" fmla="*/ 432 w 525"/>
              <a:gd name="T3" fmla="*/ 122 h 386"/>
              <a:gd name="T4" fmla="*/ 368 w 525"/>
              <a:gd name="T5" fmla="*/ 94 h 386"/>
              <a:gd name="T6" fmla="*/ 321 w 525"/>
              <a:gd name="T7" fmla="*/ 26 h 386"/>
              <a:gd name="T8" fmla="*/ 222 w 525"/>
              <a:gd name="T9" fmla="*/ 67 h 386"/>
              <a:gd name="T10" fmla="*/ 26 w 525"/>
              <a:gd name="T11" fmla="*/ 166 h 386"/>
              <a:gd name="T12" fmla="*/ 18 w 525"/>
              <a:gd name="T13" fmla="*/ 297 h 386"/>
              <a:gd name="T14" fmla="*/ 157 w 525"/>
              <a:gd name="T15" fmla="*/ 317 h 386"/>
              <a:gd name="T16" fmla="*/ 222 w 525"/>
              <a:gd name="T17" fmla="*/ 270 h 386"/>
              <a:gd name="T18" fmla="*/ 296 w 525"/>
              <a:gd name="T19" fmla="*/ 316 h 386"/>
              <a:gd name="T20" fmla="*/ 335 w 525"/>
              <a:gd name="T21" fmla="*/ 331 h 386"/>
              <a:gd name="T22" fmla="*/ 399 w 525"/>
              <a:gd name="T23" fmla="*/ 372 h 386"/>
              <a:gd name="T24" fmla="*/ 502 w 525"/>
              <a:gd name="T25" fmla="*/ 345 h 386"/>
              <a:gd name="T26" fmla="*/ 486 w 525"/>
              <a:gd name="T27" fmla="*/ 211 h 386"/>
              <a:gd name="T28" fmla="*/ 503 w 525"/>
              <a:gd name="T29" fmla="*/ 116 h 386"/>
              <a:gd name="T30" fmla="*/ 453 w 525"/>
              <a:gd name="T31" fmla="*/ 252 h 386"/>
              <a:gd name="T32" fmla="*/ 325 w 525"/>
              <a:gd name="T33" fmla="*/ 307 h 386"/>
              <a:gd name="T34" fmla="*/ 361 w 525"/>
              <a:gd name="T35" fmla="*/ 227 h 386"/>
              <a:gd name="T36" fmla="*/ 157 w 525"/>
              <a:gd name="T37" fmla="*/ 188 h 386"/>
              <a:gd name="T38" fmla="*/ 313 w 525"/>
              <a:gd name="T39" fmla="*/ 96 h 386"/>
              <a:gd name="T40" fmla="*/ 340 w 525"/>
              <a:gd name="T41" fmla="*/ 122 h 386"/>
              <a:gd name="T42" fmla="*/ 296 w 525"/>
              <a:gd name="T43" fmla="*/ 219 h 386"/>
              <a:gd name="T44" fmla="*/ 363 w 525"/>
              <a:gd name="T45" fmla="*/ 227 h 386"/>
              <a:gd name="T46" fmla="*/ 373 w 525"/>
              <a:gd name="T47" fmla="*/ 294 h 386"/>
              <a:gd name="T48" fmla="*/ 346 w 525"/>
              <a:gd name="T49" fmla="*/ 121 h 386"/>
              <a:gd name="T50" fmla="*/ 295 w 525"/>
              <a:gd name="T51" fmla="*/ 33 h 386"/>
              <a:gd name="T52" fmla="*/ 313 w 525"/>
              <a:gd name="T53" fmla="*/ 94 h 386"/>
              <a:gd name="T54" fmla="*/ 222 w 525"/>
              <a:gd name="T55" fmla="*/ 69 h 386"/>
              <a:gd name="T56" fmla="*/ 155 w 525"/>
              <a:gd name="T57" fmla="*/ 187 h 386"/>
              <a:gd name="T58" fmla="*/ 28 w 525"/>
              <a:gd name="T59" fmla="*/ 173 h 386"/>
              <a:gd name="T60" fmla="*/ 14 w 525"/>
              <a:gd name="T61" fmla="*/ 186 h 386"/>
              <a:gd name="T62" fmla="*/ 126 w 525"/>
              <a:gd name="T63" fmla="*/ 232 h 386"/>
              <a:gd name="T64" fmla="*/ 13 w 525"/>
              <a:gd name="T65" fmla="*/ 186 h 386"/>
              <a:gd name="T66" fmla="*/ 34 w 525"/>
              <a:gd name="T67" fmla="*/ 312 h 386"/>
              <a:gd name="T68" fmla="*/ 146 w 525"/>
              <a:gd name="T69" fmla="*/ 241 h 386"/>
              <a:gd name="T70" fmla="*/ 222 w 525"/>
              <a:gd name="T71" fmla="*/ 268 h 386"/>
              <a:gd name="T72" fmla="*/ 318 w 525"/>
              <a:gd name="T73" fmla="*/ 110 h 386"/>
              <a:gd name="T74" fmla="*/ 252 w 525"/>
              <a:gd name="T75" fmla="*/ 219 h 386"/>
              <a:gd name="T76" fmla="*/ 296 w 525"/>
              <a:gd name="T77" fmla="*/ 313 h 386"/>
              <a:gd name="T78" fmla="*/ 259 w 525"/>
              <a:gd name="T79" fmla="*/ 235 h 386"/>
              <a:gd name="T80" fmla="*/ 311 w 525"/>
              <a:gd name="T81" fmla="*/ 318 h 386"/>
              <a:gd name="T82" fmla="*/ 337 w 525"/>
              <a:gd name="T83" fmla="*/ 315 h 386"/>
              <a:gd name="T84" fmla="*/ 336 w 525"/>
              <a:gd name="T85" fmla="*/ 329 h 386"/>
              <a:gd name="T86" fmla="*/ 447 w 525"/>
              <a:gd name="T87" fmla="*/ 353 h 386"/>
              <a:gd name="T88" fmla="*/ 476 w 525"/>
              <a:gd name="T89" fmla="*/ 265 h 386"/>
              <a:gd name="T90" fmla="*/ 476 w 525"/>
              <a:gd name="T91" fmla="*/ 210 h 386"/>
              <a:gd name="T92" fmla="*/ 416 w 525"/>
              <a:gd name="T93" fmla="*/ 130 h 386"/>
              <a:gd name="T94" fmla="*/ 434 w 525"/>
              <a:gd name="T95" fmla="*/ 122 h 386"/>
              <a:gd name="T96" fmla="*/ 495 w 525"/>
              <a:gd name="T97" fmla="*/ 118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525" h="386">
                <a:moveTo>
                  <a:pt x="503" y="116"/>
                </a:moveTo>
                <a:cubicBezTo>
                  <a:pt x="501" y="116"/>
                  <a:pt x="499" y="117"/>
                  <a:pt x="497" y="117"/>
                </a:cubicBezTo>
                <a:cubicBezTo>
                  <a:pt x="469" y="27"/>
                  <a:pt x="469" y="27"/>
                  <a:pt x="469" y="27"/>
                </a:cubicBezTo>
                <a:cubicBezTo>
                  <a:pt x="474" y="25"/>
                  <a:pt x="478" y="20"/>
                  <a:pt x="478" y="14"/>
                </a:cubicBezTo>
                <a:cubicBezTo>
                  <a:pt x="478" y="7"/>
                  <a:pt x="471" y="0"/>
                  <a:pt x="464" y="0"/>
                </a:cubicBezTo>
                <a:cubicBezTo>
                  <a:pt x="456" y="0"/>
                  <a:pt x="450" y="7"/>
                  <a:pt x="450" y="14"/>
                </a:cubicBezTo>
                <a:cubicBezTo>
                  <a:pt x="450" y="20"/>
                  <a:pt x="454" y="25"/>
                  <a:pt x="459" y="27"/>
                </a:cubicBezTo>
                <a:cubicBezTo>
                  <a:pt x="432" y="122"/>
                  <a:pt x="432" y="122"/>
                  <a:pt x="432" y="122"/>
                </a:cubicBezTo>
                <a:cubicBezTo>
                  <a:pt x="431" y="121"/>
                  <a:pt x="430" y="121"/>
                  <a:pt x="429" y="121"/>
                </a:cubicBezTo>
                <a:cubicBezTo>
                  <a:pt x="424" y="121"/>
                  <a:pt x="419" y="124"/>
                  <a:pt x="417" y="129"/>
                </a:cubicBezTo>
                <a:cubicBezTo>
                  <a:pt x="366" y="105"/>
                  <a:pt x="366" y="105"/>
                  <a:pt x="366" y="105"/>
                </a:cubicBezTo>
                <a:cubicBezTo>
                  <a:pt x="367" y="102"/>
                  <a:pt x="368" y="98"/>
                  <a:pt x="368" y="94"/>
                </a:cubicBezTo>
                <a:cubicBezTo>
                  <a:pt x="368" y="79"/>
                  <a:pt x="356" y="67"/>
                  <a:pt x="340" y="67"/>
                </a:cubicBezTo>
                <a:cubicBezTo>
                  <a:pt x="336" y="67"/>
                  <a:pt x="333" y="67"/>
                  <a:pt x="329" y="69"/>
                </a:cubicBezTo>
                <a:cubicBezTo>
                  <a:pt x="314" y="38"/>
                  <a:pt x="314" y="38"/>
                  <a:pt x="314" y="38"/>
                </a:cubicBezTo>
                <a:cubicBezTo>
                  <a:pt x="318" y="36"/>
                  <a:pt x="321" y="31"/>
                  <a:pt x="321" y="26"/>
                </a:cubicBezTo>
                <a:cubicBezTo>
                  <a:pt x="321" y="18"/>
                  <a:pt x="315" y="12"/>
                  <a:pt x="307" y="12"/>
                </a:cubicBezTo>
                <a:cubicBezTo>
                  <a:pt x="300" y="12"/>
                  <a:pt x="294" y="18"/>
                  <a:pt x="294" y="26"/>
                </a:cubicBezTo>
                <a:cubicBezTo>
                  <a:pt x="294" y="28"/>
                  <a:pt x="294" y="30"/>
                  <a:pt x="295" y="31"/>
                </a:cubicBezTo>
                <a:cubicBezTo>
                  <a:pt x="222" y="67"/>
                  <a:pt x="222" y="67"/>
                  <a:pt x="222" y="67"/>
                </a:cubicBezTo>
                <a:cubicBezTo>
                  <a:pt x="217" y="58"/>
                  <a:pt x="208" y="52"/>
                  <a:pt x="197" y="52"/>
                </a:cubicBezTo>
                <a:cubicBezTo>
                  <a:pt x="182" y="52"/>
                  <a:pt x="169" y="65"/>
                  <a:pt x="169" y="80"/>
                </a:cubicBezTo>
                <a:cubicBezTo>
                  <a:pt x="169" y="85"/>
                  <a:pt x="171" y="90"/>
                  <a:pt x="173" y="94"/>
                </a:cubicBezTo>
                <a:cubicBezTo>
                  <a:pt x="26" y="166"/>
                  <a:pt x="26" y="166"/>
                  <a:pt x="26" y="166"/>
                </a:cubicBezTo>
                <a:cubicBezTo>
                  <a:pt x="23" y="162"/>
                  <a:pt x="19" y="159"/>
                  <a:pt x="14" y="159"/>
                </a:cubicBezTo>
                <a:cubicBezTo>
                  <a:pt x="6" y="159"/>
                  <a:pt x="0" y="165"/>
                  <a:pt x="0" y="173"/>
                </a:cubicBezTo>
                <a:cubicBezTo>
                  <a:pt x="0" y="179"/>
                  <a:pt x="5" y="185"/>
                  <a:pt x="11" y="186"/>
                </a:cubicBezTo>
                <a:cubicBezTo>
                  <a:pt x="18" y="297"/>
                  <a:pt x="18" y="297"/>
                  <a:pt x="18" y="297"/>
                </a:cubicBezTo>
                <a:cubicBezTo>
                  <a:pt x="12" y="298"/>
                  <a:pt x="6" y="304"/>
                  <a:pt x="6" y="311"/>
                </a:cubicBezTo>
                <a:cubicBezTo>
                  <a:pt x="6" y="318"/>
                  <a:pt x="13" y="324"/>
                  <a:pt x="20" y="324"/>
                </a:cubicBezTo>
                <a:cubicBezTo>
                  <a:pt x="27" y="324"/>
                  <a:pt x="32" y="320"/>
                  <a:pt x="34" y="314"/>
                </a:cubicBezTo>
                <a:cubicBezTo>
                  <a:pt x="157" y="317"/>
                  <a:pt x="157" y="317"/>
                  <a:pt x="157" y="317"/>
                </a:cubicBezTo>
                <a:cubicBezTo>
                  <a:pt x="157" y="325"/>
                  <a:pt x="164" y="331"/>
                  <a:pt x="171" y="331"/>
                </a:cubicBezTo>
                <a:cubicBezTo>
                  <a:pt x="179" y="331"/>
                  <a:pt x="185" y="324"/>
                  <a:pt x="185" y="317"/>
                </a:cubicBezTo>
                <a:cubicBezTo>
                  <a:pt x="185" y="313"/>
                  <a:pt x="184" y="310"/>
                  <a:pt x="182" y="308"/>
                </a:cubicBezTo>
                <a:cubicBezTo>
                  <a:pt x="222" y="270"/>
                  <a:pt x="222" y="270"/>
                  <a:pt x="222" y="270"/>
                </a:cubicBezTo>
                <a:cubicBezTo>
                  <a:pt x="267" y="304"/>
                  <a:pt x="267" y="304"/>
                  <a:pt x="267" y="304"/>
                </a:cubicBezTo>
                <a:cubicBezTo>
                  <a:pt x="265" y="306"/>
                  <a:pt x="264" y="309"/>
                  <a:pt x="264" y="313"/>
                </a:cubicBezTo>
                <a:cubicBezTo>
                  <a:pt x="264" y="321"/>
                  <a:pt x="271" y="328"/>
                  <a:pt x="280" y="328"/>
                </a:cubicBezTo>
                <a:cubicBezTo>
                  <a:pt x="288" y="328"/>
                  <a:pt x="294" y="323"/>
                  <a:pt x="296" y="316"/>
                </a:cubicBezTo>
                <a:cubicBezTo>
                  <a:pt x="311" y="319"/>
                  <a:pt x="311" y="319"/>
                  <a:pt x="311" y="319"/>
                </a:cubicBezTo>
                <a:cubicBezTo>
                  <a:pt x="311" y="320"/>
                  <a:pt x="311" y="320"/>
                  <a:pt x="311" y="321"/>
                </a:cubicBezTo>
                <a:cubicBezTo>
                  <a:pt x="311" y="329"/>
                  <a:pt x="317" y="335"/>
                  <a:pt x="325" y="335"/>
                </a:cubicBezTo>
                <a:cubicBezTo>
                  <a:pt x="329" y="335"/>
                  <a:pt x="332" y="333"/>
                  <a:pt x="335" y="331"/>
                </a:cubicBezTo>
                <a:cubicBezTo>
                  <a:pt x="374" y="364"/>
                  <a:pt x="374" y="364"/>
                  <a:pt x="374" y="364"/>
                </a:cubicBezTo>
                <a:cubicBezTo>
                  <a:pt x="372" y="366"/>
                  <a:pt x="371" y="369"/>
                  <a:pt x="371" y="372"/>
                </a:cubicBezTo>
                <a:cubicBezTo>
                  <a:pt x="371" y="380"/>
                  <a:pt x="377" y="386"/>
                  <a:pt x="385" y="386"/>
                </a:cubicBezTo>
                <a:cubicBezTo>
                  <a:pt x="393" y="386"/>
                  <a:pt x="399" y="380"/>
                  <a:pt x="399" y="372"/>
                </a:cubicBezTo>
                <a:cubicBezTo>
                  <a:pt x="399" y="371"/>
                  <a:pt x="399" y="370"/>
                  <a:pt x="399" y="369"/>
                </a:cubicBezTo>
                <a:cubicBezTo>
                  <a:pt x="448" y="354"/>
                  <a:pt x="448" y="354"/>
                  <a:pt x="448" y="354"/>
                </a:cubicBezTo>
                <a:cubicBezTo>
                  <a:pt x="451" y="365"/>
                  <a:pt x="462" y="373"/>
                  <a:pt x="474" y="373"/>
                </a:cubicBezTo>
                <a:cubicBezTo>
                  <a:pt x="489" y="373"/>
                  <a:pt x="502" y="361"/>
                  <a:pt x="502" y="345"/>
                </a:cubicBezTo>
                <a:cubicBezTo>
                  <a:pt x="502" y="331"/>
                  <a:pt x="491" y="320"/>
                  <a:pt x="478" y="318"/>
                </a:cubicBezTo>
                <a:cubicBezTo>
                  <a:pt x="479" y="265"/>
                  <a:pt x="479" y="265"/>
                  <a:pt x="479" y="265"/>
                </a:cubicBezTo>
                <a:cubicBezTo>
                  <a:pt x="493" y="263"/>
                  <a:pt x="504" y="252"/>
                  <a:pt x="504" y="237"/>
                </a:cubicBezTo>
                <a:cubicBezTo>
                  <a:pt x="504" y="226"/>
                  <a:pt x="497" y="215"/>
                  <a:pt x="486" y="211"/>
                </a:cubicBezTo>
                <a:cubicBezTo>
                  <a:pt x="498" y="160"/>
                  <a:pt x="498" y="160"/>
                  <a:pt x="498" y="160"/>
                </a:cubicBezTo>
                <a:cubicBezTo>
                  <a:pt x="500" y="161"/>
                  <a:pt x="501" y="161"/>
                  <a:pt x="503" y="161"/>
                </a:cubicBezTo>
                <a:cubicBezTo>
                  <a:pt x="515" y="161"/>
                  <a:pt x="525" y="151"/>
                  <a:pt x="525" y="139"/>
                </a:cubicBezTo>
                <a:cubicBezTo>
                  <a:pt x="525" y="126"/>
                  <a:pt x="515" y="116"/>
                  <a:pt x="503" y="116"/>
                </a:cubicBezTo>
                <a:close/>
                <a:moveTo>
                  <a:pt x="385" y="358"/>
                </a:moveTo>
                <a:cubicBezTo>
                  <a:pt x="385" y="358"/>
                  <a:pt x="384" y="358"/>
                  <a:pt x="384" y="358"/>
                </a:cubicBezTo>
                <a:cubicBezTo>
                  <a:pt x="374" y="295"/>
                  <a:pt x="374" y="295"/>
                  <a:pt x="374" y="295"/>
                </a:cubicBezTo>
                <a:cubicBezTo>
                  <a:pt x="453" y="252"/>
                  <a:pt x="453" y="252"/>
                  <a:pt x="453" y="252"/>
                </a:cubicBezTo>
                <a:cubicBezTo>
                  <a:pt x="455" y="256"/>
                  <a:pt x="458" y="259"/>
                  <a:pt x="462" y="261"/>
                </a:cubicBezTo>
                <a:cubicBezTo>
                  <a:pt x="393" y="361"/>
                  <a:pt x="393" y="361"/>
                  <a:pt x="393" y="361"/>
                </a:cubicBezTo>
                <a:cubicBezTo>
                  <a:pt x="391" y="359"/>
                  <a:pt x="388" y="358"/>
                  <a:pt x="385" y="358"/>
                </a:cubicBezTo>
                <a:close/>
                <a:moveTo>
                  <a:pt x="325" y="307"/>
                </a:moveTo>
                <a:cubicBezTo>
                  <a:pt x="323" y="307"/>
                  <a:pt x="321" y="308"/>
                  <a:pt x="319" y="308"/>
                </a:cubicBezTo>
                <a:cubicBezTo>
                  <a:pt x="284" y="238"/>
                  <a:pt x="284" y="238"/>
                  <a:pt x="284" y="238"/>
                </a:cubicBezTo>
                <a:cubicBezTo>
                  <a:pt x="291" y="235"/>
                  <a:pt x="295" y="229"/>
                  <a:pt x="296" y="221"/>
                </a:cubicBezTo>
                <a:cubicBezTo>
                  <a:pt x="361" y="227"/>
                  <a:pt x="361" y="227"/>
                  <a:pt x="361" y="227"/>
                </a:cubicBezTo>
                <a:cubicBezTo>
                  <a:pt x="372" y="294"/>
                  <a:pt x="372" y="294"/>
                  <a:pt x="372" y="294"/>
                </a:cubicBezTo>
                <a:cubicBezTo>
                  <a:pt x="337" y="314"/>
                  <a:pt x="337" y="314"/>
                  <a:pt x="337" y="314"/>
                </a:cubicBezTo>
                <a:cubicBezTo>
                  <a:pt x="334" y="310"/>
                  <a:pt x="330" y="307"/>
                  <a:pt x="325" y="307"/>
                </a:cubicBezTo>
                <a:close/>
                <a:moveTo>
                  <a:pt x="157" y="188"/>
                </a:moveTo>
                <a:cubicBezTo>
                  <a:pt x="188" y="106"/>
                  <a:pt x="188" y="106"/>
                  <a:pt x="188" y="106"/>
                </a:cubicBezTo>
                <a:cubicBezTo>
                  <a:pt x="191" y="107"/>
                  <a:pt x="194" y="108"/>
                  <a:pt x="197" y="108"/>
                </a:cubicBezTo>
                <a:cubicBezTo>
                  <a:pt x="211" y="108"/>
                  <a:pt x="222" y="98"/>
                  <a:pt x="224" y="85"/>
                </a:cubicBezTo>
                <a:cubicBezTo>
                  <a:pt x="313" y="96"/>
                  <a:pt x="313" y="96"/>
                  <a:pt x="313" y="96"/>
                </a:cubicBezTo>
                <a:cubicBezTo>
                  <a:pt x="313" y="101"/>
                  <a:pt x="315" y="105"/>
                  <a:pt x="317" y="108"/>
                </a:cubicBezTo>
                <a:cubicBezTo>
                  <a:pt x="171" y="202"/>
                  <a:pt x="171" y="202"/>
                  <a:pt x="171" y="202"/>
                </a:cubicBezTo>
                <a:cubicBezTo>
                  <a:pt x="168" y="195"/>
                  <a:pt x="163" y="191"/>
                  <a:pt x="157" y="188"/>
                </a:cubicBezTo>
                <a:close/>
                <a:moveTo>
                  <a:pt x="340" y="122"/>
                </a:moveTo>
                <a:cubicBezTo>
                  <a:pt x="342" y="122"/>
                  <a:pt x="343" y="122"/>
                  <a:pt x="344" y="122"/>
                </a:cubicBezTo>
                <a:cubicBezTo>
                  <a:pt x="361" y="225"/>
                  <a:pt x="361" y="225"/>
                  <a:pt x="361" y="225"/>
                </a:cubicBezTo>
                <a:cubicBezTo>
                  <a:pt x="296" y="220"/>
                  <a:pt x="296" y="220"/>
                  <a:pt x="296" y="220"/>
                </a:cubicBezTo>
                <a:cubicBezTo>
                  <a:pt x="296" y="219"/>
                  <a:pt x="296" y="219"/>
                  <a:pt x="296" y="219"/>
                </a:cubicBezTo>
                <a:cubicBezTo>
                  <a:pt x="296" y="210"/>
                  <a:pt x="292" y="203"/>
                  <a:pt x="285" y="199"/>
                </a:cubicBezTo>
                <a:cubicBezTo>
                  <a:pt x="328" y="119"/>
                  <a:pt x="328" y="119"/>
                  <a:pt x="328" y="119"/>
                </a:cubicBezTo>
                <a:cubicBezTo>
                  <a:pt x="332" y="121"/>
                  <a:pt x="336" y="122"/>
                  <a:pt x="340" y="122"/>
                </a:cubicBezTo>
                <a:close/>
                <a:moveTo>
                  <a:pt x="363" y="227"/>
                </a:moveTo>
                <a:cubicBezTo>
                  <a:pt x="449" y="235"/>
                  <a:pt x="449" y="235"/>
                  <a:pt x="449" y="235"/>
                </a:cubicBezTo>
                <a:cubicBezTo>
                  <a:pt x="449" y="236"/>
                  <a:pt x="449" y="237"/>
                  <a:pt x="449" y="237"/>
                </a:cubicBezTo>
                <a:cubicBezTo>
                  <a:pt x="449" y="242"/>
                  <a:pt x="450" y="247"/>
                  <a:pt x="452" y="251"/>
                </a:cubicBezTo>
                <a:cubicBezTo>
                  <a:pt x="373" y="294"/>
                  <a:pt x="373" y="294"/>
                  <a:pt x="373" y="294"/>
                </a:cubicBezTo>
                <a:lnTo>
                  <a:pt x="363" y="227"/>
                </a:lnTo>
                <a:close/>
                <a:moveTo>
                  <a:pt x="449" y="233"/>
                </a:moveTo>
                <a:cubicBezTo>
                  <a:pt x="362" y="225"/>
                  <a:pt x="362" y="225"/>
                  <a:pt x="362" y="225"/>
                </a:cubicBezTo>
                <a:cubicBezTo>
                  <a:pt x="346" y="121"/>
                  <a:pt x="346" y="121"/>
                  <a:pt x="346" y="121"/>
                </a:cubicBezTo>
                <a:cubicBezTo>
                  <a:pt x="351" y="120"/>
                  <a:pt x="355" y="118"/>
                  <a:pt x="359" y="115"/>
                </a:cubicBezTo>
                <a:cubicBezTo>
                  <a:pt x="458" y="216"/>
                  <a:pt x="458" y="216"/>
                  <a:pt x="458" y="216"/>
                </a:cubicBezTo>
                <a:cubicBezTo>
                  <a:pt x="453" y="221"/>
                  <a:pt x="450" y="226"/>
                  <a:pt x="449" y="233"/>
                </a:cubicBezTo>
                <a:close/>
                <a:moveTo>
                  <a:pt x="295" y="33"/>
                </a:moveTo>
                <a:cubicBezTo>
                  <a:pt x="298" y="37"/>
                  <a:pt x="302" y="40"/>
                  <a:pt x="307" y="40"/>
                </a:cubicBezTo>
                <a:cubicBezTo>
                  <a:pt x="309" y="40"/>
                  <a:pt x="311" y="39"/>
                  <a:pt x="313" y="39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19" y="74"/>
                  <a:pt x="313" y="84"/>
                  <a:pt x="313" y="94"/>
                </a:cubicBezTo>
                <a:cubicBezTo>
                  <a:pt x="313" y="94"/>
                  <a:pt x="313" y="94"/>
                  <a:pt x="313" y="95"/>
                </a:cubicBezTo>
                <a:cubicBezTo>
                  <a:pt x="224" y="84"/>
                  <a:pt x="224" y="84"/>
                  <a:pt x="224" y="84"/>
                </a:cubicBezTo>
                <a:cubicBezTo>
                  <a:pt x="225" y="83"/>
                  <a:pt x="225" y="81"/>
                  <a:pt x="225" y="80"/>
                </a:cubicBezTo>
                <a:cubicBezTo>
                  <a:pt x="225" y="76"/>
                  <a:pt x="224" y="72"/>
                  <a:pt x="222" y="69"/>
                </a:cubicBezTo>
                <a:lnTo>
                  <a:pt x="295" y="33"/>
                </a:lnTo>
                <a:close/>
                <a:moveTo>
                  <a:pt x="174" y="95"/>
                </a:moveTo>
                <a:cubicBezTo>
                  <a:pt x="177" y="100"/>
                  <a:pt x="181" y="104"/>
                  <a:pt x="186" y="106"/>
                </a:cubicBezTo>
                <a:cubicBezTo>
                  <a:pt x="155" y="187"/>
                  <a:pt x="155" y="187"/>
                  <a:pt x="155" y="187"/>
                </a:cubicBezTo>
                <a:cubicBezTo>
                  <a:pt x="152" y="186"/>
                  <a:pt x="149" y="186"/>
                  <a:pt x="146" y="186"/>
                </a:cubicBezTo>
                <a:cubicBezTo>
                  <a:pt x="134" y="186"/>
                  <a:pt x="124" y="194"/>
                  <a:pt x="120" y="204"/>
                </a:cubicBezTo>
                <a:cubicBezTo>
                  <a:pt x="27" y="176"/>
                  <a:pt x="27" y="176"/>
                  <a:pt x="27" y="176"/>
                </a:cubicBezTo>
                <a:cubicBezTo>
                  <a:pt x="28" y="175"/>
                  <a:pt x="28" y="174"/>
                  <a:pt x="28" y="173"/>
                </a:cubicBezTo>
                <a:cubicBezTo>
                  <a:pt x="28" y="171"/>
                  <a:pt x="27" y="169"/>
                  <a:pt x="27" y="167"/>
                </a:cubicBezTo>
                <a:lnTo>
                  <a:pt x="174" y="95"/>
                </a:lnTo>
                <a:close/>
                <a:moveTo>
                  <a:pt x="13" y="186"/>
                </a:moveTo>
                <a:cubicBezTo>
                  <a:pt x="13" y="186"/>
                  <a:pt x="13" y="186"/>
                  <a:pt x="14" y="186"/>
                </a:cubicBezTo>
                <a:cubicBezTo>
                  <a:pt x="20" y="186"/>
                  <a:pt x="25" y="183"/>
                  <a:pt x="27" y="177"/>
                </a:cubicBezTo>
                <a:cubicBezTo>
                  <a:pt x="120" y="206"/>
                  <a:pt x="120" y="206"/>
                  <a:pt x="120" y="206"/>
                </a:cubicBezTo>
                <a:cubicBezTo>
                  <a:pt x="119" y="208"/>
                  <a:pt x="119" y="211"/>
                  <a:pt x="119" y="213"/>
                </a:cubicBezTo>
                <a:cubicBezTo>
                  <a:pt x="119" y="221"/>
                  <a:pt x="121" y="227"/>
                  <a:pt x="126" y="232"/>
                </a:cubicBezTo>
                <a:cubicBezTo>
                  <a:pt x="31" y="302"/>
                  <a:pt x="31" y="302"/>
                  <a:pt x="31" y="302"/>
                </a:cubicBezTo>
                <a:cubicBezTo>
                  <a:pt x="29" y="299"/>
                  <a:pt x="25" y="297"/>
                  <a:pt x="20" y="297"/>
                </a:cubicBezTo>
                <a:cubicBezTo>
                  <a:pt x="20" y="297"/>
                  <a:pt x="20" y="297"/>
                  <a:pt x="20" y="297"/>
                </a:cubicBezTo>
                <a:lnTo>
                  <a:pt x="13" y="186"/>
                </a:lnTo>
                <a:close/>
                <a:moveTo>
                  <a:pt x="181" y="307"/>
                </a:moveTo>
                <a:cubicBezTo>
                  <a:pt x="178" y="304"/>
                  <a:pt x="175" y="303"/>
                  <a:pt x="171" y="303"/>
                </a:cubicBezTo>
                <a:cubicBezTo>
                  <a:pt x="164" y="303"/>
                  <a:pt x="158" y="308"/>
                  <a:pt x="157" y="315"/>
                </a:cubicBezTo>
                <a:cubicBezTo>
                  <a:pt x="34" y="312"/>
                  <a:pt x="34" y="312"/>
                  <a:pt x="34" y="312"/>
                </a:cubicBezTo>
                <a:cubicBezTo>
                  <a:pt x="34" y="312"/>
                  <a:pt x="34" y="311"/>
                  <a:pt x="34" y="311"/>
                </a:cubicBezTo>
                <a:cubicBezTo>
                  <a:pt x="34" y="308"/>
                  <a:pt x="33" y="306"/>
                  <a:pt x="32" y="304"/>
                </a:cubicBezTo>
                <a:cubicBezTo>
                  <a:pt x="127" y="234"/>
                  <a:pt x="127" y="234"/>
                  <a:pt x="127" y="234"/>
                </a:cubicBezTo>
                <a:cubicBezTo>
                  <a:pt x="132" y="238"/>
                  <a:pt x="139" y="241"/>
                  <a:pt x="146" y="241"/>
                </a:cubicBezTo>
                <a:cubicBezTo>
                  <a:pt x="155" y="241"/>
                  <a:pt x="163" y="237"/>
                  <a:pt x="168" y="231"/>
                </a:cubicBezTo>
                <a:cubicBezTo>
                  <a:pt x="220" y="269"/>
                  <a:pt x="220" y="269"/>
                  <a:pt x="220" y="269"/>
                </a:cubicBezTo>
                <a:lnTo>
                  <a:pt x="181" y="307"/>
                </a:lnTo>
                <a:close/>
                <a:moveTo>
                  <a:pt x="222" y="268"/>
                </a:moveTo>
                <a:cubicBezTo>
                  <a:pt x="169" y="229"/>
                  <a:pt x="169" y="229"/>
                  <a:pt x="169" y="229"/>
                </a:cubicBezTo>
                <a:cubicBezTo>
                  <a:pt x="172" y="225"/>
                  <a:pt x="174" y="219"/>
                  <a:pt x="174" y="213"/>
                </a:cubicBezTo>
                <a:cubicBezTo>
                  <a:pt x="174" y="210"/>
                  <a:pt x="173" y="206"/>
                  <a:pt x="172" y="203"/>
                </a:cubicBezTo>
                <a:cubicBezTo>
                  <a:pt x="318" y="110"/>
                  <a:pt x="318" y="110"/>
                  <a:pt x="318" y="110"/>
                </a:cubicBezTo>
                <a:cubicBezTo>
                  <a:pt x="320" y="113"/>
                  <a:pt x="323" y="116"/>
                  <a:pt x="327" y="118"/>
                </a:cubicBezTo>
                <a:cubicBezTo>
                  <a:pt x="284" y="199"/>
                  <a:pt x="284" y="199"/>
                  <a:pt x="284" y="199"/>
                </a:cubicBezTo>
                <a:cubicBezTo>
                  <a:pt x="281" y="197"/>
                  <a:pt x="277" y="196"/>
                  <a:pt x="274" y="196"/>
                </a:cubicBezTo>
                <a:cubicBezTo>
                  <a:pt x="262" y="196"/>
                  <a:pt x="252" y="206"/>
                  <a:pt x="252" y="219"/>
                </a:cubicBezTo>
                <a:cubicBezTo>
                  <a:pt x="252" y="225"/>
                  <a:pt x="254" y="230"/>
                  <a:pt x="258" y="234"/>
                </a:cubicBezTo>
                <a:lnTo>
                  <a:pt x="222" y="268"/>
                </a:lnTo>
                <a:close/>
                <a:moveTo>
                  <a:pt x="296" y="315"/>
                </a:moveTo>
                <a:cubicBezTo>
                  <a:pt x="296" y="314"/>
                  <a:pt x="296" y="313"/>
                  <a:pt x="296" y="313"/>
                </a:cubicBezTo>
                <a:cubicBezTo>
                  <a:pt x="296" y="304"/>
                  <a:pt x="289" y="297"/>
                  <a:pt x="280" y="297"/>
                </a:cubicBezTo>
                <a:cubicBezTo>
                  <a:pt x="275" y="297"/>
                  <a:pt x="271" y="299"/>
                  <a:pt x="268" y="302"/>
                </a:cubicBezTo>
                <a:cubicBezTo>
                  <a:pt x="223" y="269"/>
                  <a:pt x="223" y="269"/>
                  <a:pt x="223" y="269"/>
                </a:cubicBezTo>
                <a:cubicBezTo>
                  <a:pt x="259" y="235"/>
                  <a:pt x="259" y="235"/>
                  <a:pt x="259" y="235"/>
                </a:cubicBezTo>
                <a:cubicBezTo>
                  <a:pt x="263" y="239"/>
                  <a:pt x="268" y="241"/>
                  <a:pt x="274" y="241"/>
                </a:cubicBezTo>
                <a:cubicBezTo>
                  <a:pt x="277" y="241"/>
                  <a:pt x="280" y="240"/>
                  <a:pt x="283" y="239"/>
                </a:cubicBezTo>
                <a:cubicBezTo>
                  <a:pt x="318" y="309"/>
                  <a:pt x="318" y="309"/>
                  <a:pt x="318" y="309"/>
                </a:cubicBezTo>
                <a:cubicBezTo>
                  <a:pt x="315" y="311"/>
                  <a:pt x="312" y="314"/>
                  <a:pt x="311" y="318"/>
                </a:cubicBezTo>
                <a:lnTo>
                  <a:pt x="296" y="315"/>
                </a:lnTo>
                <a:close/>
                <a:moveTo>
                  <a:pt x="336" y="329"/>
                </a:moveTo>
                <a:cubicBezTo>
                  <a:pt x="338" y="327"/>
                  <a:pt x="339" y="324"/>
                  <a:pt x="339" y="321"/>
                </a:cubicBezTo>
                <a:cubicBezTo>
                  <a:pt x="339" y="319"/>
                  <a:pt x="338" y="317"/>
                  <a:pt x="337" y="315"/>
                </a:cubicBezTo>
                <a:cubicBezTo>
                  <a:pt x="372" y="296"/>
                  <a:pt x="372" y="296"/>
                  <a:pt x="372" y="296"/>
                </a:cubicBezTo>
                <a:cubicBezTo>
                  <a:pt x="382" y="358"/>
                  <a:pt x="382" y="358"/>
                  <a:pt x="382" y="358"/>
                </a:cubicBezTo>
                <a:cubicBezTo>
                  <a:pt x="379" y="359"/>
                  <a:pt x="377" y="360"/>
                  <a:pt x="375" y="362"/>
                </a:cubicBezTo>
                <a:lnTo>
                  <a:pt x="336" y="329"/>
                </a:lnTo>
                <a:close/>
                <a:moveTo>
                  <a:pt x="476" y="318"/>
                </a:moveTo>
                <a:cubicBezTo>
                  <a:pt x="475" y="318"/>
                  <a:pt x="475" y="318"/>
                  <a:pt x="474" y="318"/>
                </a:cubicBezTo>
                <a:cubicBezTo>
                  <a:pt x="459" y="318"/>
                  <a:pt x="446" y="330"/>
                  <a:pt x="446" y="345"/>
                </a:cubicBezTo>
                <a:cubicBezTo>
                  <a:pt x="446" y="348"/>
                  <a:pt x="447" y="350"/>
                  <a:pt x="447" y="353"/>
                </a:cubicBezTo>
                <a:cubicBezTo>
                  <a:pt x="398" y="367"/>
                  <a:pt x="398" y="367"/>
                  <a:pt x="398" y="367"/>
                </a:cubicBezTo>
                <a:cubicBezTo>
                  <a:pt x="397" y="365"/>
                  <a:pt x="396" y="363"/>
                  <a:pt x="395" y="362"/>
                </a:cubicBezTo>
                <a:cubicBezTo>
                  <a:pt x="463" y="262"/>
                  <a:pt x="463" y="262"/>
                  <a:pt x="463" y="262"/>
                </a:cubicBezTo>
                <a:cubicBezTo>
                  <a:pt x="467" y="264"/>
                  <a:pt x="472" y="265"/>
                  <a:pt x="476" y="265"/>
                </a:cubicBezTo>
                <a:cubicBezTo>
                  <a:pt x="477" y="265"/>
                  <a:pt x="477" y="265"/>
                  <a:pt x="478" y="265"/>
                </a:cubicBezTo>
                <a:lnTo>
                  <a:pt x="476" y="318"/>
                </a:lnTo>
                <a:close/>
                <a:moveTo>
                  <a:pt x="485" y="211"/>
                </a:moveTo>
                <a:cubicBezTo>
                  <a:pt x="482" y="210"/>
                  <a:pt x="479" y="210"/>
                  <a:pt x="476" y="210"/>
                </a:cubicBezTo>
                <a:cubicBezTo>
                  <a:pt x="470" y="210"/>
                  <a:pt x="464" y="212"/>
                  <a:pt x="460" y="215"/>
                </a:cubicBezTo>
                <a:cubicBezTo>
                  <a:pt x="360" y="113"/>
                  <a:pt x="360" y="113"/>
                  <a:pt x="360" y="113"/>
                </a:cubicBezTo>
                <a:cubicBezTo>
                  <a:pt x="362" y="111"/>
                  <a:pt x="364" y="109"/>
                  <a:pt x="365" y="107"/>
                </a:cubicBezTo>
                <a:cubicBezTo>
                  <a:pt x="416" y="130"/>
                  <a:pt x="416" y="130"/>
                  <a:pt x="416" y="130"/>
                </a:cubicBezTo>
                <a:cubicBezTo>
                  <a:pt x="415" y="132"/>
                  <a:pt x="415" y="133"/>
                  <a:pt x="415" y="135"/>
                </a:cubicBezTo>
                <a:cubicBezTo>
                  <a:pt x="415" y="143"/>
                  <a:pt x="421" y="149"/>
                  <a:pt x="429" y="149"/>
                </a:cubicBezTo>
                <a:cubicBezTo>
                  <a:pt x="437" y="149"/>
                  <a:pt x="443" y="143"/>
                  <a:pt x="443" y="135"/>
                </a:cubicBezTo>
                <a:cubicBezTo>
                  <a:pt x="443" y="129"/>
                  <a:pt x="439" y="124"/>
                  <a:pt x="434" y="122"/>
                </a:cubicBezTo>
                <a:cubicBezTo>
                  <a:pt x="461" y="28"/>
                  <a:pt x="461" y="28"/>
                  <a:pt x="461" y="28"/>
                </a:cubicBezTo>
                <a:cubicBezTo>
                  <a:pt x="462" y="28"/>
                  <a:pt x="463" y="28"/>
                  <a:pt x="464" y="28"/>
                </a:cubicBezTo>
                <a:cubicBezTo>
                  <a:pt x="465" y="28"/>
                  <a:pt x="466" y="28"/>
                  <a:pt x="467" y="28"/>
                </a:cubicBezTo>
                <a:cubicBezTo>
                  <a:pt x="495" y="118"/>
                  <a:pt x="495" y="118"/>
                  <a:pt x="495" y="118"/>
                </a:cubicBezTo>
                <a:cubicBezTo>
                  <a:pt x="486" y="121"/>
                  <a:pt x="480" y="129"/>
                  <a:pt x="480" y="139"/>
                </a:cubicBezTo>
                <a:cubicBezTo>
                  <a:pt x="480" y="149"/>
                  <a:pt x="487" y="157"/>
                  <a:pt x="497" y="160"/>
                </a:cubicBezTo>
                <a:lnTo>
                  <a:pt x="485" y="21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84" name="Freeform 15"/>
          <p:cNvSpPr>
            <a:spLocks noEditPoints="1"/>
          </p:cNvSpPr>
          <p:nvPr/>
        </p:nvSpPr>
        <p:spPr bwMode="auto">
          <a:xfrm>
            <a:off x="2346326" y="2028825"/>
            <a:ext cx="723900" cy="382588"/>
          </a:xfrm>
          <a:custGeom>
            <a:avLst/>
            <a:gdLst>
              <a:gd name="T0" fmla="*/ 489 w 532"/>
              <a:gd name="T1" fmla="*/ 78 h 281"/>
              <a:gd name="T2" fmla="*/ 532 w 532"/>
              <a:gd name="T3" fmla="*/ 55 h 281"/>
              <a:gd name="T4" fmla="*/ 478 w 532"/>
              <a:gd name="T5" fmla="*/ 46 h 281"/>
              <a:gd name="T6" fmla="*/ 435 w 532"/>
              <a:gd name="T7" fmla="*/ 28 h 281"/>
              <a:gd name="T8" fmla="*/ 380 w 532"/>
              <a:gd name="T9" fmla="*/ 28 h 281"/>
              <a:gd name="T10" fmla="*/ 369 w 532"/>
              <a:gd name="T11" fmla="*/ 32 h 281"/>
              <a:gd name="T12" fmla="*/ 342 w 532"/>
              <a:gd name="T13" fmla="*/ 35 h 281"/>
              <a:gd name="T14" fmla="*/ 261 w 532"/>
              <a:gd name="T15" fmla="*/ 100 h 281"/>
              <a:gd name="T16" fmla="*/ 240 w 532"/>
              <a:gd name="T17" fmla="*/ 98 h 281"/>
              <a:gd name="T18" fmla="*/ 205 w 532"/>
              <a:gd name="T19" fmla="*/ 61 h 281"/>
              <a:gd name="T20" fmla="*/ 180 w 532"/>
              <a:gd name="T21" fmla="*/ 53 h 281"/>
              <a:gd name="T22" fmla="*/ 150 w 532"/>
              <a:gd name="T23" fmla="*/ 39 h 281"/>
              <a:gd name="T24" fmla="*/ 123 w 532"/>
              <a:gd name="T25" fmla="*/ 39 h 281"/>
              <a:gd name="T26" fmla="*/ 14 w 532"/>
              <a:gd name="T27" fmla="*/ 25 h 281"/>
              <a:gd name="T28" fmla="*/ 14 w 532"/>
              <a:gd name="T29" fmla="*/ 53 h 281"/>
              <a:gd name="T30" fmla="*/ 123 w 532"/>
              <a:gd name="T31" fmla="*/ 40 h 281"/>
              <a:gd name="T32" fmla="*/ 149 w 532"/>
              <a:gd name="T33" fmla="*/ 45 h 281"/>
              <a:gd name="T34" fmla="*/ 177 w 532"/>
              <a:gd name="T35" fmla="*/ 61 h 281"/>
              <a:gd name="T36" fmla="*/ 203 w 532"/>
              <a:gd name="T37" fmla="*/ 69 h 281"/>
              <a:gd name="T38" fmla="*/ 237 w 532"/>
              <a:gd name="T39" fmla="*/ 108 h 281"/>
              <a:gd name="T40" fmla="*/ 209 w 532"/>
              <a:gd name="T41" fmla="*/ 226 h 281"/>
              <a:gd name="T42" fmla="*/ 178 w 532"/>
              <a:gd name="T43" fmla="*/ 253 h 281"/>
              <a:gd name="T44" fmla="*/ 233 w 532"/>
              <a:gd name="T45" fmla="*/ 253 h 281"/>
              <a:gd name="T46" fmla="*/ 256 w 532"/>
              <a:gd name="T47" fmla="*/ 220 h 281"/>
              <a:gd name="T48" fmla="*/ 281 w 532"/>
              <a:gd name="T49" fmla="*/ 212 h 281"/>
              <a:gd name="T50" fmla="*/ 304 w 532"/>
              <a:gd name="T51" fmla="*/ 155 h 281"/>
              <a:gd name="T52" fmla="*/ 345 w 532"/>
              <a:gd name="T53" fmla="*/ 135 h 281"/>
              <a:gd name="T54" fmla="*/ 413 w 532"/>
              <a:gd name="T55" fmla="*/ 143 h 281"/>
              <a:gd name="T56" fmla="*/ 468 w 532"/>
              <a:gd name="T57" fmla="*/ 143 h 281"/>
              <a:gd name="T58" fmla="*/ 477 w 532"/>
              <a:gd name="T59" fmla="*/ 48 h 281"/>
              <a:gd name="T60" fmla="*/ 488 w 532"/>
              <a:gd name="T61" fmla="*/ 77 h 281"/>
              <a:gd name="T62" fmla="*/ 441 w 532"/>
              <a:gd name="T63" fmla="*/ 116 h 281"/>
              <a:gd name="T64" fmla="*/ 413 w 532"/>
              <a:gd name="T65" fmla="*/ 55 h 281"/>
              <a:gd name="T66" fmla="*/ 477 w 532"/>
              <a:gd name="T67" fmla="*/ 48 h 281"/>
              <a:gd name="T68" fmla="*/ 356 w 532"/>
              <a:gd name="T69" fmla="*/ 49 h 281"/>
              <a:gd name="T70" fmla="*/ 370 w 532"/>
              <a:gd name="T71" fmla="*/ 34 h 281"/>
              <a:gd name="T72" fmla="*/ 395 w 532"/>
              <a:gd name="T73" fmla="*/ 52 h 281"/>
              <a:gd name="T74" fmla="*/ 318 w 532"/>
              <a:gd name="T75" fmla="*/ 103 h 281"/>
              <a:gd name="T76" fmla="*/ 264 w 532"/>
              <a:gd name="T77" fmla="*/ 112 h 281"/>
              <a:gd name="T78" fmla="*/ 262 w 532"/>
              <a:gd name="T79" fmla="*/ 101 h 281"/>
              <a:gd name="T80" fmla="*/ 273 w 532"/>
              <a:gd name="T81" fmla="*/ 200 h 281"/>
              <a:gd name="T82" fmla="*/ 253 w 532"/>
              <a:gd name="T83" fmla="*/ 212 h 281"/>
              <a:gd name="T84" fmla="*/ 227 w 532"/>
              <a:gd name="T85" fmla="*/ 236 h 281"/>
              <a:gd name="T86" fmla="*/ 247 w 532"/>
              <a:gd name="T87" fmla="*/ 121 h 281"/>
              <a:gd name="T88" fmla="*/ 263 w 532"/>
              <a:gd name="T89" fmla="*/ 113 h 281"/>
              <a:gd name="T90" fmla="*/ 290 w 532"/>
              <a:gd name="T91" fmla="*/ 131 h 281"/>
              <a:gd name="T92" fmla="*/ 273 w 532"/>
              <a:gd name="T93" fmla="*/ 200 h 281"/>
              <a:gd name="T94" fmla="*/ 345 w 532"/>
              <a:gd name="T95" fmla="*/ 131 h 281"/>
              <a:gd name="T96" fmla="*/ 396 w 532"/>
              <a:gd name="T97" fmla="*/ 53 h 281"/>
              <a:gd name="T98" fmla="*/ 411 w 532"/>
              <a:gd name="T99" fmla="*/ 55 h 281"/>
              <a:gd name="T100" fmla="*/ 413 w 532"/>
              <a:gd name="T101" fmla="*/ 14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532" h="281">
                <a:moveTo>
                  <a:pt x="458" y="122"/>
                </a:moveTo>
                <a:cubicBezTo>
                  <a:pt x="489" y="78"/>
                  <a:pt x="489" y="78"/>
                  <a:pt x="489" y="78"/>
                </a:cubicBezTo>
                <a:cubicBezTo>
                  <a:pt x="493" y="81"/>
                  <a:pt x="499" y="83"/>
                  <a:pt x="504" y="83"/>
                </a:cubicBezTo>
                <a:cubicBezTo>
                  <a:pt x="519" y="83"/>
                  <a:pt x="532" y="70"/>
                  <a:pt x="532" y="55"/>
                </a:cubicBezTo>
                <a:cubicBezTo>
                  <a:pt x="532" y="40"/>
                  <a:pt x="519" y="27"/>
                  <a:pt x="504" y="27"/>
                </a:cubicBezTo>
                <a:cubicBezTo>
                  <a:pt x="492" y="27"/>
                  <a:pt x="482" y="35"/>
                  <a:pt x="478" y="46"/>
                </a:cubicBezTo>
                <a:cubicBezTo>
                  <a:pt x="435" y="32"/>
                  <a:pt x="435" y="32"/>
                  <a:pt x="435" y="32"/>
                </a:cubicBezTo>
                <a:cubicBezTo>
                  <a:pt x="435" y="31"/>
                  <a:pt x="435" y="29"/>
                  <a:pt x="435" y="28"/>
                </a:cubicBezTo>
                <a:cubicBezTo>
                  <a:pt x="435" y="12"/>
                  <a:pt x="423" y="0"/>
                  <a:pt x="407" y="0"/>
                </a:cubicBezTo>
                <a:cubicBezTo>
                  <a:pt x="392" y="0"/>
                  <a:pt x="380" y="12"/>
                  <a:pt x="380" y="28"/>
                </a:cubicBezTo>
                <a:cubicBezTo>
                  <a:pt x="380" y="28"/>
                  <a:pt x="380" y="29"/>
                  <a:pt x="380" y="30"/>
                </a:cubicBezTo>
                <a:cubicBezTo>
                  <a:pt x="369" y="32"/>
                  <a:pt x="369" y="32"/>
                  <a:pt x="369" y="32"/>
                </a:cubicBezTo>
                <a:cubicBezTo>
                  <a:pt x="368" y="26"/>
                  <a:pt x="362" y="21"/>
                  <a:pt x="356" y="21"/>
                </a:cubicBezTo>
                <a:cubicBezTo>
                  <a:pt x="348" y="21"/>
                  <a:pt x="342" y="27"/>
                  <a:pt x="342" y="35"/>
                </a:cubicBezTo>
                <a:cubicBezTo>
                  <a:pt x="342" y="38"/>
                  <a:pt x="343" y="41"/>
                  <a:pt x="345" y="43"/>
                </a:cubicBezTo>
                <a:cubicBezTo>
                  <a:pt x="261" y="100"/>
                  <a:pt x="261" y="100"/>
                  <a:pt x="261" y="100"/>
                </a:cubicBezTo>
                <a:cubicBezTo>
                  <a:pt x="259" y="96"/>
                  <a:pt x="255" y="94"/>
                  <a:pt x="250" y="94"/>
                </a:cubicBezTo>
                <a:cubicBezTo>
                  <a:pt x="247" y="94"/>
                  <a:pt x="243" y="96"/>
                  <a:pt x="240" y="98"/>
                </a:cubicBezTo>
                <a:cubicBezTo>
                  <a:pt x="204" y="67"/>
                  <a:pt x="204" y="67"/>
                  <a:pt x="204" y="67"/>
                </a:cubicBezTo>
                <a:cubicBezTo>
                  <a:pt x="205" y="65"/>
                  <a:pt x="205" y="63"/>
                  <a:pt x="205" y="61"/>
                </a:cubicBezTo>
                <a:cubicBezTo>
                  <a:pt x="205" y="54"/>
                  <a:pt x="199" y="47"/>
                  <a:pt x="191" y="47"/>
                </a:cubicBezTo>
                <a:cubicBezTo>
                  <a:pt x="187" y="47"/>
                  <a:pt x="183" y="50"/>
                  <a:pt x="180" y="53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0" y="42"/>
                  <a:pt x="150" y="41"/>
                  <a:pt x="150" y="39"/>
                </a:cubicBezTo>
                <a:cubicBezTo>
                  <a:pt x="150" y="32"/>
                  <a:pt x="144" y="26"/>
                  <a:pt x="136" y="26"/>
                </a:cubicBezTo>
                <a:cubicBezTo>
                  <a:pt x="129" y="26"/>
                  <a:pt x="123" y="31"/>
                  <a:pt x="123" y="39"/>
                </a:cubicBezTo>
                <a:cubicBezTo>
                  <a:pt x="27" y="38"/>
                  <a:pt x="27" y="38"/>
                  <a:pt x="27" y="38"/>
                </a:cubicBezTo>
                <a:cubicBezTo>
                  <a:pt x="27" y="31"/>
                  <a:pt x="21" y="25"/>
                  <a:pt x="14" y="25"/>
                </a:cubicBezTo>
                <a:cubicBezTo>
                  <a:pt x="6" y="25"/>
                  <a:pt x="0" y="32"/>
                  <a:pt x="0" y="39"/>
                </a:cubicBezTo>
                <a:cubicBezTo>
                  <a:pt x="0" y="47"/>
                  <a:pt x="6" y="53"/>
                  <a:pt x="14" y="53"/>
                </a:cubicBezTo>
                <a:cubicBezTo>
                  <a:pt x="21" y="53"/>
                  <a:pt x="27" y="47"/>
                  <a:pt x="27" y="40"/>
                </a:cubicBezTo>
                <a:cubicBezTo>
                  <a:pt x="123" y="40"/>
                  <a:pt x="123" y="40"/>
                  <a:pt x="123" y="40"/>
                </a:cubicBezTo>
                <a:cubicBezTo>
                  <a:pt x="123" y="48"/>
                  <a:pt x="129" y="53"/>
                  <a:pt x="136" y="53"/>
                </a:cubicBezTo>
                <a:cubicBezTo>
                  <a:pt x="142" y="53"/>
                  <a:pt x="147" y="50"/>
                  <a:pt x="149" y="45"/>
                </a:cubicBezTo>
                <a:cubicBezTo>
                  <a:pt x="179" y="55"/>
                  <a:pt x="179" y="55"/>
                  <a:pt x="179" y="55"/>
                </a:cubicBezTo>
                <a:cubicBezTo>
                  <a:pt x="178" y="57"/>
                  <a:pt x="177" y="59"/>
                  <a:pt x="177" y="61"/>
                </a:cubicBezTo>
                <a:cubicBezTo>
                  <a:pt x="177" y="69"/>
                  <a:pt x="184" y="75"/>
                  <a:pt x="191" y="75"/>
                </a:cubicBezTo>
                <a:cubicBezTo>
                  <a:pt x="196" y="75"/>
                  <a:pt x="201" y="73"/>
                  <a:pt x="203" y="69"/>
                </a:cubicBezTo>
                <a:cubicBezTo>
                  <a:pt x="239" y="100"/>
                  <a:pt x="239" y="100"/>
                  <a:pt x="239" y="100"/>
                </a:cubicBezTo>
                <a:cubicBezTo>
                  <a:pt x="238" y="102"/>
                  <a:pt x="237" y="105"/>
                  <a:pt x="237" y="108"/>
                </a:cubicBezTo>
                <a:cubicBezTo>
                  <a:pt x="237" y="114"/>
                  <a:pt x="240" y="119"/>
                  <a:pt x="245" y="121"/>
                </a:cubicBezTo>
                <a:cubicBezTo>
                  <a:pt x="209" y="226"/>
                  <a:pt x="209" y="226"/>
                  <a:pt x="209" y="226"/>
                </a:cubicBezTo>
                <a:cubicBezTo>
                  <a:pt x="208" y="226"/>
                  <a:pt x="207" y="226"/>
                  <a:pt x="206" y="226"/>
                </a:cubicBezTo>
                <a:cubicBezTo>
                  <a:pt x="190" y="226"/>
                  <a:pt x="178" y="238"/>
                  <a:pt x="178" y="253"/>
                </a:cubicBezTo>
                <a:cubicBezTo>
                  <a:pt x="178" y="269"/>
                  <a:pt x="190" y="281"/>
                  <a:pt x="206" y="281"/>
                </a:cubicBezTo>
                <a:cubicBezTo>
                  <a:pt x="221" y="281"/>
                  <a:pt x="233" y="269"/>
                  <a:pt x="233" y="253"/>
                </a:cubicBezTo>
                <a:cubicBezTo>
                  <a:pt x="233" y="248"/>
                  <a:pt x="232" y="242"/>
                  <a:pt x="229" y="238"/>
                </a:cubicBezTo>
                <a:cubicBezTo>
                  <a:pt x="256" y="220"/>
                  <a:pt x="256" y="220"/>
                  <a:pt x="256" y="220"/>
                </a:cubicBezTo>
                <a:cubicBezTo>
                  <a:pt x="258" y="224"/>
                  <a:pt x="262" y="226"/>
                  <a:pt x="267" y="226"/>
                </a:cubicBezTo>
                <a:cubicBezTo>
                  <a:pt x="275" y="226"/>
                  <a:pt x="281" y="220"/>
                  <a:pt x="281" y="212"/>
                </a:cubicBezTo>
                <a:cubicBezTo>
                  <a:pt x="281" y="207"/>
                  <a:pt x="278" y="203"/>
                  <a:pt x="275" y="201"/>
                </a:cubicBezTo>
                <a:cubicBezTo>
                  <a:pt x="304" y="155"/>
                  <a:pt x="304" y="155"/>
                  <a:pt x="304" y="155"/>
                </a:cubicBezTo>
                <a:cubicBezTo>
                  <a:pt x="308" y="157"/>
                  <a:pt x="313" y="159"/>
                  <a:pt x="318" y="159"/>
                </a:cubicBezTo>
                <a:cubicBezTo>
                  <a:pt x="332" y="159"/>
                  <a:pt x="343" y="148"/>
                  <a:pt x="345" y="135"/>
                </a:cubicBezTo>
                <a:cubicBezTo>
                  <a:pt x="413" y="143"/>
                  <a:pt x="413" y="143"/>
                  <a:pt x="413" y="143"/>
                </a:cubicBezTo>
                <a:cubicBezTo>
                  <a:pt x="413" y="143"/>
                  <a:pt x="413" y="143"/>
                  <a:pt x="413" y="143"/>
                </a:cubicBezTo>
                <a:cubicBezTo>
                  <a:pt x="413" y="159"/>
                  <a:pt x="425" y="171"/>
                  <a:pt x="441" y="171"/>
                </a:cubicBezTo>
                <a:cubicBezTo>
                  <a:pt x="456" y="171"/>
                  <a:pt x="468" y="159"/>
                  <a:pt x="468" y="143"/>
                </a:cubicBezTo>
                <a:cubicBezTo>
                  <a:pt x="468" y="135"/>
                  <a:pt x="464" y="127"/>
                  <a:pt x="458" y="122"/>
                </a:cubicBezTo>
                <a:close/>
                <a:moveTo>
                  <a:pt x="477" y="48"/>
                </a:moveTo>
                <a:cubicBezTo>
                  <a:pt x="477" y="50"/>
                  <a:pt x="476" y="53"/>
                  <a:pt x="476" y="55"/>
                </a:cubicBezTo>
                <a:cubicBezTo>
                  <a:pt x="476" y="64"/>
                  <a:pt x="481" y="72"/>
                  <a:pt x="488" y="77"/>
                </a:cubicBezTo>
                <a:cubicBezTo>
                  <a:pt x="457" y="121"/>
                  <a:pt x="457" y="121"/>
                  <a:pt x="457" y="121"/>
                </a:cubicBezTo>
                <a:cubicBezTo>
                  <a:pt x="452" y="118"/>
                  <a:pt x="447" y="116"/>
                  <a:pt x="441" y="116"/>
                </a:cubicBezTo>
                <a:cubicBezTo>
                  <a:pt x="438" y="116"/>
                  <a:pt x="435" y="116"/>
                  <a:pt x="433" y="117"/>
                </a:cubicBezTo>
                <a:cubicBezTo>
                  <a:pt x="413" y="55"/>
                  <a:pt x="413" y="55"/>
                  <a:pt x="413" y="55"/>
                </a:cubicBezTo>
                <a:cubicBezTo>
                  <a:pt x="423" y="53"/>
                  <a:pt x="432" y="45"/>
                  <a:pt x="434" y="34"/>
                </a:cubicBezTo>
                <a:lnTo>
                  <a:pt x="477" y="48"/>
                </a:lnTo>
                <a:close/>
                <a:moveTo>
                  <a:pt x="346" y="45"/>
                </a:moveTo>
                <a:cubicBezTo>
                  <a:pt x="348" y="47"/>
                  <a:pt x="352" y="49"/>
                  <a:pt x="356" y="49"/>
                </a:cubicBezTo>
                <a:cubicBezTo>
                  <a:pt x="364" y="49"/>
                  <a:pt x="370" y="43"/>
                  <a:pt x="370" y="35"/>
                </a:cubicBezTo>
                <a:cubicBezTo>
                  <a:pt x="370" y="35"/>
                  <a:pt x="370" y="34"/>
                  <a:pt x="370" y="34"/>
                </a:cubicBezTo>
                <a:cubicBezTo>
                  <a:pt x="380" y="31"/>
                  <a:pt x="380" y="31"/>
                  <a:pt x="380" y="31"/>
                </a:cubicBezTo>
                <a:cubicBezTo>
                  <a:pt x="381" y="41"/>
                  <a:pt x="387" y="48"/>
                  <a:pt x="395" y="52"/>
                </a:cubicBezTo>
                <a:cubicBezTo>
                  <a:pt x="337" y="111"/>
                  <a:pt x="337" y="111"/>
                  <a:pt x="337" y="111"/>
                </a:cubicBezTo>
                <a:cubicBezTo>
                  <a:pt x="332" y="106"/>
                  <a:pt x="325" y="103"/>
                  <a:pt x="318" y="103"/>
                </a:cubicBezTo>
                <a:cubicBezTo>
                  <a:pt x="306" y="103"/>
                  <a:pt x="296" y="111"/>
                  <a:pt x="292" y="121"/>
                </a:cubicBezTo>
                <a:cubicBezTo>
                  <a:pt x="264" y="112"/>
                  <a:pt x="264" y="112"/>
                  <a:pt x="264" y="112"/>
                </a:cubicBezTo>
                <a:cubicBezTo>
                  <a:pt x="264" y="111"/>
                  <a:pt x="264" y="109"/>
                  <a:pt x="264" y="108"/>
                </a:cubicBezTo>
                <a:cubicBezTo>
                  <a:pt x="264" y="105"/>
                  <a:pt x="264" y="103"/>
                  <a:pt x="262" y="101"/>
                </a:cubicBezTo>
                <a:lnTo>
                  <a:pt x="346" y="45"/>
                </a:lnTo>
                <a:close/>
                <a:moveTo>
                  <a:pt x="273" y="200"/>
                </a:moveTo>
                <a:cubicBezTo>
                  <a:pt x="271" y="199"/>
                  <a:pt x="269" y="198"/>
                  <a:pt x="267" y="198"/>
                </a:cubicBezTo>
                <a:cubicBezTo>
                  <a:pt x="259" y="198"/>
                  <a:pt x="253" y="204"/>
                  <a:pt x="253" y="212"/>
                </a:cubicBezTo>
                <a:cubicBezTo>
                  <a:pt x="253" y="215"/>
                  <a:pt x="254" y="217"/>
                  <a:pt x="255" y="219"/>
                </a:cubicBezTo>
                <a:cubicBezTo>
                  <a:pt x="227" y="236"/>
                  <a:pt x="227" y="236"/>
                  <a:pt x="227" y="236"/>
                </a:cubicBezTo>
                <a:cubicBezTo>
                  <a:pt x="223" y="231"/>
                  <a:pt x="217" y="227"/>
                  <a:pt x="210" y="226"/>
                </a:cubicBezTo>
                <a:cubicBezTo>
                  <a:pt x="247" y="121"/>
                  <a:pt x="247" y="121"/>
                  <a:pt x="247" y="121"/>
                </a:cubicBezTo>
                <a:cubicBezTo>
                  <a:pt x="248" y="122"/>
                  <a:pt x="249" y="122"/>
                  <a:pt x="250" y="122"/>
                </a:cubicBezTo>
                <a:cubicBezTo>
                  <a:pt x="256" y="122"/>
                  <a:pt x="261" y="118"/>
                  <a:pt x="263" y="113"/>
                </a:cubicBezTo>
                <a:cubicBezTo>
                  <a:pt x="291" y="123"/>
                  <a:pt x="291" y="123"/>
                  <a:pt x="291" y="123"/>
                </a:cubicBezTo>
                <a:cubicBezTo>
                  <a:pt x="290" y="125"/>
                  <a:pt x="290" y="128"/>
                  <a:pt x="290" y="131"/>
                </a:cubicBezTo>
                <a:cubicBezTo>
                  <a:pt x="290" y="140"/>
                  <a:pt x="295" y="149"/>
                  <a:pt x="302" y="154"/>
                </a:cubicBezTo>
                <a:lnTo>
                  <a:pt x="273" y="200"/>
                </a:lnTo>
                <a:close/>
                <a:moveTo>
                  <a:pt x="345" y="133"/>
                </a:moveTo>
                <a:cubicBezTo>
                  <a:pt x="345" y="132"/>
                  <a:pt x="345" y="132"/>
                  <a:pt x="345" y="131"/>
                </a:cubicBezTo>
                <a:cubicBezTo>
                  <a:pt x="345" y="123"/>
                  <a:pt x="343" y="117"/>
                  <a:pt x="338" y="112"/>
                </a:cubicBezTo>
                <a:cubicBezTo>
                  <a:pt x="396" y="53"/>
                  <a:pt x="396" y="53"/>
                  <a:pt x="396" y="53"/>
                </a:cubicBezTo>
                <a:cubicBezTo>
                  <a:pt x="400" y="55"/>
                  <a:pt x="403" y="55"/>
                  <a:pt x="407" y="55"/>
                </a:cubicBezTo>
                <a:cubicBezTo>
                  <a:pt x="409" y="55"/>
                  <a:pt x="410" y="55"/>
                  <a:pt x="411" y="55"/>
                </a:cubicBezTo>
                <a:cubicBezTo>
                  <a:pt x="431" y="117"/>
                  <a:pt x="431" y="117"/>
                  <a:pt x="431" y="117"/>
                </a:cubicBezTo>
                <a:cubicBezTo>
                  <a:pt x="421" y="121"/>
                  <a:pt x="414" y="130"/>
                  <a:pt x="413" y="141"/>
                </a:cubicBezTo>
                <a:lnTo>
                  <a:pt x="345" y="13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85" name="Oval 16"/>
          <p:cNvSpPr>
            <a:spLocks noChangeArrowheads="1"/>
          </p:cNvSpPr>
          <p:nvPr/>
        </p:nvSpPr>
        <p:spPr bwMode="auto">
          <a:xfrm>
            <a:off x="2052638" y="4978400"/>
            <a:ext cx="38100" cy="38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86" name="Freeform 17"/>
          <p:cNvSpPr>
            <a:spLocks noEditPoints="1"/>
          </p:cNvSpPr>
          <p:nvPr/>
        </p:nvSpPr>
        <p:spPr bwMode="auto">
          <a:xfrm>
            <a:off x="658813" y="2227263"/>
            <a:ext cx="1881188" cy="2708275"/>
          </a:xfrm>
          <a:custGeom>
            <a:avLst/>
            <a:gdLst>
              <a:gd name="T0" fmla="*/ 994 w 1380"/>
              <a:gd name="T1" fmla="*/ 1009 h 1986"/>
              <a:gd name="T2" fmla="*/ 912 w 1380"/>
              <a:gd name="T3" fmla="*/ 447 h 1986"/>
              <a:gd name="T4" fmla="*/ 1024 w 1380"/>
              <a:gd name="T5" fmla="*/ 280 h 1986"/>
              <a:gd name="T6" fmla="*/ 728 w 1380"/>
              <a:gd name="T7" fmla="*/ 285 h 1986"/>
              <a:gd name="T8" fmla="*/ 941 w 1380"/>
              <a:gd name="T9" fmla="*/ 67 h 1986"/>
              <a:gd name="T10" fmla="*/ 466 w 1380"/>
              <a:gd name="T11" fmla="*/ 16 h 1986"/>
              <a:gd name="T12" fmla="*/ 75 w 1380"/>
              <a:gd name="T13" fmla="*/ 151 h 1986"/>
              <a:gd name="T14" fmla="*/ 314 w 1380"/>
              <a:gd name="T15" fmla="*/ 182 h 1986"/>
              <a:gd name="T16" fmla="*/ 368 w 1380"/>
              <a:gd name="T17" fmla="*/ 743 h 1986"/>
              <a:gd name="T18" fmla="*/ 626 w 1380"/>
              <a:gd name="T19" fmla="*/ 953 h 1986"/>
              <a:gd name="T20" fmla="*/ 770 w 1380"/>
              <a:gd name="T21" fmla="*/ 1304 h 1986"/>
              <a:gd name="T22" fmla="*/ 969 w 1380"/>
              <a:gd name="T23" fmla="*/ 1842 h 1986"/>
              <a:gd name="T24" fmla="*/ 1326 w 1380"/>
              <a:gd name="T25" fmla="*/ 1462 h 1986"/>
              <a:gd name="T26" fmla="*/ 955 w 1380"/>
              <a:gd name="T27" fmla="*/ 1759 h 1986"/>
              <a:gd name="T28" fmla="*/ 849 w 1380"/>
              <a:gd name="T29" fmla="*/ 1375 h 1986"/>
              <a:gd name="T30" fmla="*/ 903 w 1380"/>
              <a:gd name="T31" fmla="*/ 1053 h 1986"/>
              <a:gd name="T32" fmla="*/ 846 w 1380"/>
              <a:gd name="T33" fmla="*/ 994 h 1986"/>
              <a:gd name="T34" fmla="*/ 1247 w 1380"/>
              <a:gd name="T35" fmla="*/ 1345 h 1986"/>
              <a:gd name="T36" fmla="*/ 1075 w 1380"/>
              <a:gd name="T37" fmla="*/ 1483 h 1986"/>
              <a:gd name="T38" fmla="*/ 994 w 1380"/>
              <a:gd name="T39" fmla="*/ 1236 h 1986"/>
              <a:gd name="T40" fmla="*/ 1066 w 1380"/>
              <a:gd name="T41" fmla="*/ 1360 h 1986"/>
              <a:gd name="T42" fmla="*/ 960 w 1380"/>
              <a:gd name="T43" fmla="*/ 1342 h 1986"/>
              <a:gd name="T44" fmla="*/ 1015 w 1380"/>
              <a:gd name="T45" fmla="*/ 1655 h 1986"/>
              <a:gd name="T46" fmla="*/ 1256 w 1380"/>
              <a:gd name="T47" fmla="*/ 1370 h 1986"/>
              <a:gd name="T48" fmla="*/ 1148 w 1380"/>
              <a:gd name="T49" fmla="*/ 1243 h 1986"/>
              <a:gd name="T50" fmla="*/ 1043 w 1380"/>
              <a:gd name="T51" fmla="*/ 1056 h 1986"/>
              <a:gd name="T52" fmla="*/ 855 w 1380"/>
              <a:gd name="T53" fmla="*/ 983 h 1986"/>
              <a:gd name="T54" fmla="*/ 394 w 1380"/>
              <a:gd name="T55" fmla="*/ 501 h 1986"/>
              <a:gd name="T56" fmla="*/ 435 w 1380"/>
              <a:gd name="T57" fmla="*/ 657 h 1986"/>
              <a:gd name="T58" fmla="*/ 489 w 1380"/>
              <a:gd name="T59" fmla="*/ 170 h 1986"/>
              <a:gd name="T60" fmla="*/ 586 w 1380"/>
              <a:gd name="T61" fmla="*/ 450 h 1986"/>
              <a:gd name="T62" fmla="*/ 570 w 1380"/>
              <a:gd name="T63" fmla="*/ 384 h 1986"/>
              <a:gd name="T64" fmla="*/ 598 w 1380"/>
              <a:gd name="T65" fmla="*/ 300 h 1986"/>
              <a:gd name="T66" fmla="*/ 574 w 1380"/>
              <a:gd name="T67" fmla="*/ 274 h 1986"/>
              <a:gd name="T68" fmla="*/ 427 w 1380"/>
              <a:gd name="T69" fmla="*/ 637 h 1986"/>
              <a:gd name="T70" fmla="*/ 594 w 1380"/>
              <a:gd name="T71" fmla="*/ 538 h 1986"/>
              <a:gd name="T72" fmla="*/ 771 w 1380"/>
              <a:gd name="T73" fmla="*/ 498 h 1986"/>
              <a:gd name="T74" fmla="*/ 679 w 1380"/>
              <a:gd name="T75" fmla="*/ 209 h 1986"/>
              <a:gd name="T76" fmla="*/ 585 w 1380"/>
              <a:gd name="T77" fmla="*/ 153 h 1986"/>
              <a:gd name="T78" fmla="*/ 398 w 1380"/>
              <a:gd name="T79" fmla="*/ 322 h 1986"/>
              <a:gd name="T80" fmla="*/ 405 w 1380"/>
              <a:gd name="T81" fmla="*/ 456 h 1986"/>
              <a:gd name="T82" fmla="*/ 438 w 1380"/>
              <a:gd name="T83" fmla="*/ 762 h 1986"/>
              <a:gd name="T84" fmla="*/ 706 w 1380"/>
              <a:gd name="T85" fmla="*/ 525 h 1986"/>
              <a:gd name="T86" fmla="*/ 1162 w 1380"/>
              <a:gd name="T87" fmla="*/ 216 h 1986"/>
              <a:gd name="T88" fmla="*/ 1132 w 1380"/>
              <a:gd name="T89" fmla="*/ 266 h 1986"/>
              <a:gd name="T90" fmla="*/ 781 w 1380"/>
              <a:gd name="T91" fmla="*/ 220 h 1986"/>
              <a:gd name="T92" fmla="*/ 708 w 1380"/>
              <a:gd name="T93" fmla="*/ 219 h 1986"/>
              <a:gd name="T94" fmla="*/ 703 w 1380"/>
              <a:gd name="T95" fmla="*/ 171 h 1986"/>
              <a:gd name="T96" fmla="*/ 607 w 1380"/>
              <a:gd name="T97" fmla="*/ 142 h 1986"/>
              <a:gd name="T98" fmla="*/ 481 w 1380"/>
              <a:gd name="T99" fmla="*/ 121 h 1986"/>
              <a:gd name="T100" fmla="*/ 208 w 1380"/>
              <a:gd name="T101" fmla="*/ 37 h 1986"/>
              <a:gd name="T102" fmla="*/ 243 w 1380"/>
              <a:gd name="T103" fmla="*/ 116 h 1986"/>
              <a:gd name="T104" fmla="*/ 325 w 1380"/>
              <a:gd name="T105" fmla="*/ 389 h 1986"/>
              <a:gd name="T106" fmla="*/ 259 w 1380"/>
              <a:gd name="T107" fmla="*/ 544 h 1986"/>
              <a:gd name="T108" fmla="*/ 498 w 1380"/>
              <a:gd name="T109" fmla="*/ 711 h 1986"/>
              <a:gd name="T110" fmla="*/ 580 w 1380"/>
              <a:gd name="T111" fmla="*/ 848 h 1986"/>
              <a:gd name="T112" fmla="*/ 678 w 1380"/>
              <a:gd name="T113" fmla="*/ 940 h 1986"/>
              <a:gd name="T114" fmla="*/ 767 w 1380"/>
              <a:gd name="T115" fmla="*/ 1088 h 1986"/>
              <a:gd name="T116" fmla="*/ 925 w 1380"/>
              <a:gd name="T117" fmla="*/ 1441 h 1986"/>
              <a:gd name="T118" fmla="*/ 939 w 1380"/>
              <a:gd name="T119" fmla="*/ 1746 h 1986"/>
              <a:gd name="T120" fmla="*/ 1056 w 1380"/>
              <a:gd name="T121" fmla="*/ 1794 h 1986"/>
              <a:gd name="T122" fmla="*/ 1157 w 1380"/>
              <a:gd name="T123" fmla="*/ 1608 h 1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80" h="1986">
                <a:moveTo>
                  <a:pt x="1366" y="1403"/>
                </a:moveTo>
                <a:cubicBezTo>
                  <a:pt x="1365" y="1403"/>
                  <a:pt x="1363" y="1403"/>
                  <a:pt x="1362" y="1403"/>
                </a:cubicBezTo>
                <a:cubicBezTo>
                  <a:pt x="1339" y="1335"/>
                  <a:pt x="1339" y="1335"/>
                  <a:pt x="1339" y="1335"/>
                </a:cubicBezTo>
                <a:cubicBezTo>
                  <a:pt x="1345" y="1330"/>
                  <a:pt x="1348" y="1322"/>
                  <a:pt x="1348" y="1314"/>
                </a:cubicBezTo>
                <a:cubicBezTo>
                  <a:pt x="1348" y="1299"/>
                  <a:pt x="1336" y="1286"/>
                  <a:pt x="1321" y="1286"/>
                </a:cubicBezTo>
                <a:cubicBezTo>
                  <a:pt x="1310" y="1286"/>
                  <a:pt x="1301" y="1292"/>
                  <a:pt x="1297" y="1300"/>
                </a:cubicBezTo>
                <a:cubicBezTo>
                  <a:pt x="1147" y="1241"/>
                  <a:pt x="1147" y="1241"/>
                  <a:pt x="1147" y="1241"/>
                </a:cubicBezTo>
                <a:cubicBezTo>
                  <a:pt x="1147" y="1241"/>
                  <a:pt x="1147" y="1240"/>
                  <a:pt x="1147" y="1240"/>
                </a:cubicBezTo>
                <a:cubicBezTo>
                  <a:pt x="1221" y="1222"/>
                  <a:pt x="1221" y="1222"/>
                  <a:pt x="1221" y="1222"/>
                </a:cubicBezTo>
                <a:cubicBezTo>
                  <a:pt x="1225" y="1233"/>
                  <a:pt x="1235" y="1241"/>
                  <a:pt x="1247" y="1241"/>
                </a:cubicBezTo>
                <a:cubicBezTo>
                  <a:pt x="1263" y="1241"/>
                  <a:pt x="1275" y="1229"/>
                  <a:pt x="1275" y="1213"/>
                </a:cubicBezTo>
                <a:cubicBezTo>
                  <a:pt x="1275" y="1198"/>
                  <a:pt x="1263" y="1186"/>
                  <a:pt x="1247" y="1186"/>
                </a:cubicBezTo>
                <a:cubicBezTo>
                  <a:pt x="1239" y="1186"/>
                  <a:pt x="1232" y="1189"/>
                  <a:pt x="1227" y="1195"/>
                </a:cubicBezTo>
                <a:cubicBezTo>
                  <a:pt x="1160" y="1133"/>
                  <a:pt x="1160" y="1133"/>
                  <a:pt x="1160" y="1133"/>
                </a:cubicBezTo>
                <a:cubicBezTo>
                  <a:pt x="1164" y="1128"/>
                  <a:pt x="1167" y="1122"/>
                  <a:pt x="1167" y="1115"/>
                </a:cubicBezTo>
                <a:cubicBezTo>
                  <a:pt x="1167" y="1100"/>
                  <a:pt x="1154" y="1087"/>
                  <a:pt x="1139" y="1087"/>
                </a:cubicBezTo>
                <a:cubicBezTo>
                  <a:pt x="1129" y="1087"/>
                  <a:pt x="1121" y="1092"/>
                  <a:pt x="1116" y="1100"/>
                </a:cubicBezTo>
                <a:cubicBezTo>
                  <a:pt x="1044" y="1055"/>
                  <a:pt x="1044" y="1055"/>
                  <a:pt x="1044" y="1055"/>
                </a:cubicBezTo>
                <a:cubicBezTo>
                  <a:pt x="1045" y="1053"/>
                  <a:pt x="1046" y="1050"/>
                  <a:pt x="1046" y="1048"/>
                </a:cubicBezTo>
                <a:cubicBezTo>
                  <a:pt x="1046" y="1040"/>
                  <a:pt x="1039" y="1034"/>
                  <a:pt x="1032" y="1034"/>
                </a:cubicBezTo>
                <a:cubicBezTo>
                  <a:pt x="1029" y="1034"/>
                  <a:pt x="1027" y="1035"/>
                  <a:pt x="1024" y="1036"/>
                </a:cubicBezTo>
                <a:cubicBezTo>
                  <a:pt x="994" y="1009"/>
                  <a:pt x="994" y="1009"/>
                  <a:pt x="994" y="1009"/>
                </a:cubicBezTo>
                <a:cubicBezTo>
                  <a:pt x="995" y="1007"/>
                  <a:pt x="996" y="1005"/>
                  <a:pt x="996" y="1003"/>
                </a:cubicBezTo>
                <a:cubicBezTo>
                  <a:pt x="996" y="996"/>
                  <a:pt x="990" y="990"/>
                  <a:pt x="983" y="990"/>
                </a:cubicBezTo>
                <a:cubicBezTo>
                  <a:pt x="976" y="990"/>
                  <a:pt x="970" y="996"/>
                  <a:pt x="970" y="1003"/>
                </a:cubicBezTo>
                <a:cubicBezTo>
                  <a:pt x="872" y="1002"/>
                  <a:pt x="872" y="1002"/>
                  <a:pt x="872" y="1002"/>
                </a:cubicBezTo>
                <a:cubicBezTo>
                  <a:pt x="873" y="1000"/>
                  <a:pt x="874" y="998"/>
                  <a:pt x="874" y="996"/>
                </a:cubicBezTo>
                <a:cubicBezTo>
                  <a:pt x="874" y="988"/>
                  <a:pt x="868" y="982"/>
                  <a:pt x="860" y="982"/>
                </a:cubicBezTo>
                <a:cubicBezTo>
                  <a:pt x="859" y="982"/>
                  <a:pt x="857" y="982"/>
                  <a:pt x="856" y="982"/>
                </a:cubicBezTo>
                <a:cubicBezTo>
                  <a:pt x="818" y="824"/>
                  <a:pt x="818" y="824"/>
                  <a:pt x="818" y="824"/>
                </a:cubicBezTo>
                <a:cubicBezTo>
                  <a:pt x="830" y="821"/>
                  <a:pt x="839" y="810"/>
                  <a:pt x="839" y="797"/>
                </a:cubicBezTo>
                <a:cubicBezTo>
                  <a:pt x="839" y="782"/>
                  <a:pt x="826" y="770"/>
                  <a:pt x="811" y="770"/>
                </a:cubicBezTo>
                <a:cubicBezTo>
                  <a:pt x="806" y="770"/>
                  <a:pt x="801" y="771"/>
                  <a:pt x="796" y="774"/>
                </a:cubicBezTo>
                <a:cubicBezTo>
                  <a:pt x="730" y="666"/>
                  <a:pt x="730" y="666"/>
                  <a:pt x="730" y="666"/>
                </a:cubicBezTo>
                <a:cubicBezTo>
                  <a:pt x="735" y="661"/>
                  <a:pt x="739" y="654"/>
                  <a:pt x="739" y="646"/>
                </a:cubicBezTo>
                <a:cubicBezTo>
                  <a:pt x="739" y="638"/>
                  <a:pt x="736" y="630"/>
                  <a:pt x="730" y="625"/>
                </a:cubicBezTo>
                <a:cubicBezTo>
                  <a:pt x="787" y="531"/>
                  <a:pt x="787" y="531"/>
                  <a:pt x="787" y="531"/>
                </a:cubicBezTo>
                <a:cubicBezTo>
                  <a:pt x="791" y="533"/>
                  <a:pt x="794" y="533"/>
                  <a:pt x="797" y="533"/>
                </a:cubicBezTo>
                <a:cubicBezTo>
                  <a:pt x="813" y="533"/>
                  <a:pt x="825" y="521"/>
                  <a:pt x="825" y="506"/>
                </a:cubicBezTo>
                <a:cubicBezTo>
                  <a:pt x="825" y="501"/>
                  <a:pt x="824" y="496"/>
                  <a:pt x="822" y="492"/>
                </a:cubicBezTo>
                <a:cubicBezTo>
                  <a:pt x="863" y="475"/>
                  <a:pt x="863" y="475"/>
                  <a:pt x="863" y="475"/>
                </a:cubicBezTo>
                <a:cubicBezTo>
                  <a:pt x="868" y="483"/>
                  <a:pt x="877" y="489"/>
                  <a:pt x="887" y="489"/>
                </a:cubicBezTo>
                <a:cubicBezTo>
                  <a:pt x="903" y="489"/>
                  <a:pt x="916" y="476"/>
                  <a:pt x="916" y="460"/>
                </a:cubicBezTo>
                <a:cubicBezTo>
                  <a:pt x="916" y="455"/>
                  <a:pt x="914" y="451"/>
                  <a:pt x="912" y="447"/>
                </a:cubicBezTo>
                <a:cubicBezTo>
                  <a:pt x="1042" y="395"/>
                  <a:pt x="1042" y="395"/>
                  <a:pt x="1042" y="395"/>
                </a:cubicBezTo>
                <a:cubicBezTo>
                  <a:pt x="1046" y="404"/>
                  <a:pt x="1055" y="409"/>
                  <a:pt x="1066" y="409"/>
                </a:cubicBezTo>
                <a:cubicBezTo>
                  <a:pt x="1081" y="409"/>
                  <a:pt x="1094" y="397"/>
                  <a:pt x="1094" y="382"/>
                </a:cubicBezTo>
                <a:cubicBezTo>
                  <a:pt x="1094" y="377"/>
                  <a:pt x="1093" y="373"/>
                  <a:pt x="1091" y="369"/>
                </a:cubicBezTo>
                <a:cubicBezTo>
                  <a:pt x="1188" y="334"/>
                  <a:pt x="1188" y="334"/>
                  <a:pt x="1188" y="334"/>
                </a:cubicBezTo>
                <a:cubicBezTo>
                  <a:pt x="1193" y="339"/>
                  <a:pt x="1200" y="342"/>
                  <a:pt x="1207" y="342"/>
                </a:cubicBezTo>
                <a:cubicBezTo>
                  <a:pt x="1223" y="342"/>
                  <a:pt x="1235" y="329"/>
                  <a:pt x="1235" y="314"/>
                </a:cubicBezTo>
                <a:cubicBezTo>
                  <a:pt x="1235" y="299"/>
                  <a:pt x="1223" y="286"/>
                  <a:pt x="1207" y="286"/>
                </a:cubicBezTo>
                <a:cubicBezTo>
                  <a:pt x="1205" y="286"/>
                  <a:pt x="1203" y="287"/>
                  <a:pt x="1201" y="287"/>
                </a:cubicBezTo>
                <a:cubicBezTo>
                  <a:pt x="1174" y="216"/>
                  <a:pt x="1174" y="216"/>
                  <a:pt x="1174" y="216"/>
                </a:cubicBezTo>
                <a:cubicBezTo>
                  <a:pt x="1179" y="214"/>
                  <a:pt x="1182" y="209"/>
                  <a:pt x="1182" y="203"/>
                </a:cubicBezTo>
                <a:cubicBezTo>
                  <a:pt x="1182" y="195"/>
                  <a:pt x="1176" y="189"/>
                  <a:pt x="1168" y="189"/>
                </a:cubicBezTo>
                <a:cubicBezTo>
                  <a:pt x="1161" y="189"/>
                  <a:pt x="1155" y="195"/>
                  <a:pt x="1155" y="203"/>
                </a:cubicBezTo>
                <a:cubicBezTo>
                  <a:pt x="1155" y="204"/>
                  <a:pt x="1155" y="205"/>
                  <a:pt x="1155" y="206"/>
                </a:cubicBezTo>
                <a:cubicBezTo>
                  <a:pt x="1112" y="219"/>
                  <a:pt x="1112" y="219"/>
                  <a:pt x="1112" y="219"/>
                </a:cubicBezTo>
                <a:cubicBezTo>
                  <a:pt x="1108" y="208"/>
                  <a:pt x="1098" y="200"/>
                  <a:pt x="1086" y="200"/>
                </a:cubicBezTo>
                <a:cubicBezTo>
                  <a:pt x="1071" y="200"/>
                  <a:pt x="1058" y="213"/>
                  <a:pt x="1058" y="228"/>
                </a:cubicBezTo>
                <a:cubicBezTo>
                  <a:pt x="1058" y="239"/>
                  <a:pt x="1064" y="248"/>
                  <a:pt x="1073" y="253"/>
                </a:cubicBezTo>
                <a:cubicBezTo>
                  <a:pt x="1063" y="295"/>
                  <a:pt x="1063" y="295"/>
                  <a:pt x="1063" y="295"/>
                </a:cubicBezTo>
                <a:cubicBezTo>
                  <a:pt x="1059" y="296"/>
                  <a:pt x="1055" y="299"/>
                  <a:pt x="1054" y="303"/>
                </a:cubicBezTo>
                <a:cubicBezTo>
                  <a:pt x="1022" y="287"/>
                  <a:pt x="1022" y="287"/>
                  <a:pt x="1022" y="287"/>
                </a:cubicBezTo>
                <a:cubicBezTo>
                  <a:pt x="1023" y="285"/>
                  <a:pt x="1024" y="282"/>
                  <a:pt x="1024" y="280"/>
                </a:cubicBezTo>
                <a:cubicBezTo>
                  <a:pt x="1024" y="272"/>
                  <a:pt x="1017" y="266"/>
                  <a:pt x="1010" y="266"/>
                </a:cubicBezTo>
                <a:cubicBezTo>
                  <a:pt x="1002" y="266"/>
                  <a:pt x="996" y="272"/>
                  <a:pt x="996" y="280"/>
                </a:cubicBezTo>
                <a:cubicBezTo>
                  <a:pt x="996" y="284"/>
                  <a:pt x="998" y="288"/>
                  <a:pt x="1001" y="290"/>
                </a:cubicBezTo>
                <a:cubicBezTo>
                  <a:pt x="951" y="342"/>
                  <a:pt x="951" y="342"/>
                  <a:pt x="951" y="342"/>
                </a:cubicBezTo>
                <a:cubicBezTo>
                  <a:pt x="949" y="340"/>
                  <a:pt x="946" y="339"/>
                  <a:pt x="943" y="339"/>
                </a:cubicBezTo>
                <a:cubicBezTo>
                  <a:pt x="936" y="339"/>
                  <a:pt x="930" y="344"/>
                  <a:pt x="929" y="350"/>
                </a:cubicBezTo>
                <a:cubicBezTo>
                  <a:pt x="862" y="341"/>
                  <a:pt x="862" y="341"/>
                  <a:pt x="862" y="341"/>
                </a:cubicBezTo>
                <a:cubicBezTo>
                  <a:pt x="862" y="341"/>
                  <a:pt x="862" y="341"/>
                  <a:pt x="862" y="341"/>
                </a:cubicBezTo>
                <a:cubicBezTo>
                  <a:pt x="862" y="334"/>
                  <a:pt x="856" y="328"/>
                  <a:pt x="849" y="328"/>
                </a:cubicBezTo>
                <a:cubicBezTo>
                  <a:pt x="848" y="328"/>
                  <a:pt x="847" y="328"/>
                  <a:pt x="846" y="328"/>
                </a:cubicBezTo>
                <a:cubicBezTo>
                  <a:pt x="836" y="301"/>
                  <a:pt x="836" y="301"/>
                  <a:pt x="836" y="301"/>
                </a:cubicBezTo>
                <a:cubicBezTo>
                  <a:pt x="846" y="296"/>
                  <a:pt x="852" y="286"/>
                  <a:pt x="852" y="275"/>
                </a:cubicBezTo>
                <a:cubicBezTo>
                  <a:pt x="852" y="260"/>
                  <a:pt x="840" y="247"/>
                  <a:pt x="825" y="247"/>
                </a:cubicBezTo>
                <a:cubicBezTo>
                  <a:pt x="820" y="247"/>
                  <a:pt x="816" y="249"/>
                  <a:pt x="812" y="250"/>
                </a:cubicBezTo>
                <a:cubicBezTo>
                  <a:pt x="795" y="220"/>
                  <a:pt x="795" y="220"/>
                  <a:pt x="795" y="220"/>
                </a:cubicBezTo>
                <a:cubicBezTo>
                  <a:pt x="799" y="217"/>
                  <a:pt x="802" y="213"/>
                  <a:pt x="802" y="208"/>
                </a:cubicBezTo>
                <a:cubicBezTo>
                  <a:pt x="802" y="200"/>
                  <a:pt x="795" y="194"/>
                  <a:pt x="788" y="194"/>
                </a:cubicBezTo>
                <a:cubicBezTo>
                  <a:pt x="780" y="194"/>
                  <a:pt x="774" y="200"/>
                  <a:pt x="774" y="208"/>
                </a:cubicBezTo>
                <a:cubicBezTo>
                  <a:pt x="774" y="213"/>
                  <a:pt x="776" y="217"/>
                  <a:pt x="780" y="219"/>
                </a:cubicBezTo>
                <a:cubicBezTo>
                  <a:pt x="738" y="286"/>
                  <a:pt x="738" y="286"/>
                  <a:pt x="738" y="286"/>
                </a:cubicBezTo>
                <a:cubicBezTo>
                  <a:pt x="736" y="285"/>
                  <a:pt x="734" y="284"/>
                  <a:pt x="731" y="284"/>
                </a:cubicBezTo>
                <a:cubicBezTo>
                  <a:pt x="730" y="284"/>
                  <a:pt x="729" y="284"/>
                  <a:pt x="728" y="285"/>
                </a:cubicBezTo>
                <a:cubicBezTo>
                  <a:pt x="710" y="219"/>
                  <a:pt x="710" y="219"/>
                  <a:pt x="710" y="219"/>
                </a:cubicBezTo>
                <a:cubicBezTo>
                  <a:pt x="719" y="215"/>
                  <a:pt x="725" y="206"/>
                  <a:pt x="725" y="196"/>
                </a:cubicBezTo>
                <a:cubicBezTo>
                  <a:pt x="725" y="189"/>
                  <a:pt x="722" y="183"/>
                  <a:pt x="717" y="178"/>
                </a:cubicBezTo>
                <a:cubicBezTo>
                  <a:pt x="778" y="54"/>
                  <a:pt x="778" y="54"/>
                  <a:pt x="778" y="54"/>
                </a:cubicBezTo>
                <a:cubicBezTo>
                  <a:pt x="781" y="55"/>
                  <a:pt x="783" y="55"/>
                  <a:pt x="786" y="55"/>
                </a:cubicBezTo>
                <a:cubicBezTo>
                  <a:pt x="787" y="55"/>
                  <a:pt x="787" y="55"/>
                  <a:pt x="788" y="55"/>
                </a:cubicBezTo>
                <a:cubicBezTo>
                  <a:pt x="798" y="95"/>
                  <a:pt x="798" y="95"/>
                  <a:pt x="798" y="95"/>
                </a:cubicBezTo>
                <a:cubicBezTo>
                  <a:pt x="798" y="95"/>
                  <a:pt x="798" y="95"/>
                  <a:pt x="797" y="95"/>
                </a:cubicBezTo>
                <a:cubicBezTo>
                  <a:pt x="784" y="95"/>
                  <a:pt x="773" y="106"/>
                  <a:pt x="773" y="119"/>
                </a:cubicBezTo>
                <a:cubicBezTo>
                  <a:pt x="773" y="132"/>
                  <a:pt x="784" y="143"/>
                  <a:pt x="797" y="143"/>
                </a:cubicBezTo>
                <a:cubicBezTo>
                  <a:pt x="811" y="143"/>
                  <a:pt x="822" y="132"/>
                  <a:pt x="822" y="119"/>
                </a:cubicBezTo>
                <a:cubicBezTo>
                  <a:pt x="822" y="113"/>
                  <a:pt x="820" y="108"/>
                  <a:pt x="817" y="104"/>
                </a:cubicBezTo>
                <a:cubicBezTo>
                  <a:pt x="835" y="88"/>
                  <a:pt x="835" y="88"/>
                  <a:pt x="835" y="88"/>
                </a:cubicBezTo>
                <a:cubicBezTo>
                  <a:pt x="837" y="90"/>
                  <a:pt x="840" y="91"/>
                  <a:pt x="843" y="91"/>
                </a:cubicBezTo>
                <a:cubicBezTo>
                  <a:pt x="850" y="91"/>
                  <a:pt x="855" y="86"/>
                  <a:pt x="857" y="80"/>
                </a:cubicBezTo>
                <a:cubicBezTo>
                  <a:pt x="893" y="83"/>
                  <a:pt x="893" y="83"/>
                  <a:pt x="893" y="83"/>
                </a:cubicBezTo>
                <a:cubicBezTo>
                  <a:pt x="893" y="83"/>
                  <a:pt x="893" y="83"/>
                  <a:pt x="893" y="84"/>
                </a:cubicBezTo>
                <a:cubicBezTo>
                  <a:pt x="894" y="96"/>
                  <a:pt x="904" y="105"/>
                  <a:pt x="916" y="105"/>
                </a:cubicBezTo>
                <a:cubicBezTo>
                  <a:pt x="916" y="105"/>
                  <a:pt x="917" y="105"/>
                  <a:pt x="917" y="105"/>
                </a:cubicBezTo>
                <a:cubicBezTo>
                  <a:pt x="929" y="104"/>
                  <a:pt x="939" y="94"/>
                  <a:pt x="938" y="81"/>
                </a:cubicBezTo>
                <a:cubicBezTo>
                  <a:pt x="938" y="77"/>
                  <a:pt x="936" y="74"/>
                  <a:pt x="934" y="70"/>
                </a:cubicBezTo>
                <a:cubicBezTo>
                  <a:pt x="941" y="67"/>
                  <a:pt x="941" y="67"/>
                  <a:pt x="941" y="67"/>
                </a:cubicBezTo>
                <a:cubicBezTo>
                  <a:pt x="943" y="71"/>
                  <a:pt x="948" y="74"/>
                  <a:pt x="953" y="74"/>
                </a:cubicBezTo>
                <a:cubicBezTo>
                  <a:pt x="960" y="74"/>
                  <a:pt x="967" y="67"/>
                  <a:pt x="967" y="60"/>
                </a:cubicBezTo>
                <a:cubicBezTo>
                  <a:pt x="967" y="52"/>
                  <a:pt x="960" y="46"/>
                  <a:pt x="953" y="46"/>
                </a:cubicBezTo>
                <a:cubicBezTo>
                  <a:pt x="946" y="46"/>
                  <a:pt x="941" y="50"/>
                  <a:pt x="939" y="56"/>
                </a:cubicBezTo>
                <a:cubicBezTo>
                  <a:pt x="814" y="28"/>
                  <a:pt x="814" y="28"/>
                  <a:pt x="814" y="28"/>
                </a:cubicBezTo>
                <a:cubicBezTo>
                  <a:pt x="814" y="28"/>
                  <a:pt x="814" y="28"/>
                  <a:pt x="814" y="28"/>
                </a:cubicBezTo>
                <a:cubicBezTo>
                  <a:pt x="814" y="12"/>
                  <a:pt x="801" y="0"/>
                  <a:pt x="786" y="0"/>
                </a:cubicBezTo>
                <a:cubicBezTo>
                  <a:pt x="770" y="0"/>
                  <a:pt x="758" y="12"/>
                  <a:pt x="758" y="28"/>
                </a:cubicBezTo>
                <a:cubicBezTo>
                  <a:pt x="758" y="32"/>
                  <a:pt x="759" y="37"/>
                  <a:pt x="761" y="41"/>
                </a:cubicBezTo>
                <a:cubicBezTo>
                  <a:pt x="729" y="70"/>
                  <a:pt x="729" y="70"/>
                  <a:pt x="729" y="70"/>
                </a:cubicBezTo>
                <a:cubicBezTo>
                  <a:pt x="724" y="65"/>
                  <a:pt x="717" y="61"/>
                  <a:pt x="709" y="61"/>
                </a:cubicBezTo>
                <a:cubicBezTo>
                  <a:pt x="696" y="61"/>
                  <a:pt x="685" y="70"/>
                  <a:pt x="683" y="82"/>
                </a:cubicBezTo>
                <a:cubicBezTo>
                  <a:pt x="672" y="80"/>
                  <a:pt x="672" y="80"/>
                  <a:pt x="672" y="80"/>
                </a:cubicBezTo>
                <a:cubicBezTo>
                  <a:pt x="672" y="78"/>
                  <a:pt x="672" y="77"/>
                  <a:pt x="672" y="75"/>
                </a:cubicBezTo>
                <a:cubicBezTo>
                  <a:pt x="672" y="65"/>
                  <a:pt x="664" y="57"/>
                  <a:pt x="654" y="57"/>
                </a:cubicBezTo>
                <a:cubicBezTo>
                  <a:pt x="647" y="57"/>
                  <a:pt x="640" y="62"/>
                  <a:pt x="637" y="69"/>
                </a:cubicBezTo>
                <a:cubicBezTo>
                  <a:pt x="595" y="55"/>
                  <a:pt x="595" y="55"/>
                  <a:pt x="595" y="55"/>
                </a:cubicBezTo>
                <a:cubicBezTo>
                  <a:pt x="596" y="54"/>
                  <a:pt x="596" y="52"/>
                  <a:pt x="596" y="51"/>
                </a:cubicBezTo>
                <a:cubicBezTo>
                  <a:pt x="596" y="44"/>
                  <a:pt x="590" y="37"/>
                  <a:pt x="582" y="37"/>
                </a:cubicBezTo>
                <a:cubicBezTo>
                  <a:pt x="575" y="37"/>
                  <a:pt x="569" y="42"/>
                  <a:pt x="568" y="49"/>
                </a:cubicBezTo>
                <a:cubicBezTo>
                  <a:pt x="494" y="43"/>
                  <a:pt x="494" y="43"/>
                  <a:pt x="494" y="43"/>
                </a:cubicBezTo>
                <a:cubicBezTo>
                  <a:pt x="493" y="28"/>
                  <a:pt x="481" y="16"/>
                  <a:pt x="466" y="16"/>
                </a:cubicBezTo>
                <a:cubicBezTo>
                  <a:pt x="451" y="16"/>
                  <a:pt x="439" y="28"/>
                  <a:pt x="438" y="43"/>
                </a:cubicBezTo>
                <a:cubicBezTo>
                  <a:pt x="436" y="43"/>
                  <a:pt x="436" y="43"/>
                  <a:pt x="436" y="43"/>
                </a:cubicBezTo>
                <a:cubicBezTo>
                  <a:pt x="360" y="47"/>
                  <a:pt x="360" y="47"/>
                  <a:pt x="360" y="47"/>
                </a:cubicBezTo>
                <a:cubicBezTo>
                  <a:pt x="357" y="34"/>
                  <a:pt x="346" y="25"/>
                  <a:pt x="333" y="25"/>
                </a:cubicBezTo>
                <a:cubicBezTo>
                  <a:pt x="319" y="25"/>
                  <a:pt x="307" y="36"/>
                  <a:pt x="305" y="50"/>
                </a:cubicBezTo>
                <a:cubicBezTo>
                  <a:pt x="256" y="41"/>
                  <a:pt x="256" y="41"/>
                  <a:pt x="256" y="41"/>
                </a:cubicBezTo>
                <a:cubicBezTo>
                  <a:pt x="257" y="40"/>
                  <a:pt x="257" y="39"/>
                  <a:pt x="257" y="38"/>
                </a:cubicBezTo>
                <a:cubicBezTo>
                  <a:pt x="257" y="24"/>
                  <a:pt x="246" y="14"/>
                  <a:pt x="233" y="14"/>
                </a:cubicBezTo>
                <a:cubicBezTo>
                  <a:pt x="220" y="14"/>
                  <a:pt x="210" y="23"/>
                  <a:pt x="209" y="35"/>
                </a:cubicBezTo>
                <a:cubicBezTo>
                  <a:pt x="196" y="34"/>
                  <a:pt x="196" y="34"/>
                  <a:pt x="196" y="34"/>
                </a:cubicBezTo>
                <a:cubicBezTo>
                  <a:pt x="196" y="33"/>
                  <a:pt x="196" y="33"/>
                  <a:pt x="196" y="32"/>
                </a:cubicBezTo>
                <a:cubicBezTo>
                  <a:pt x="196" y="24"/>
                  <a:pt x="189" y="17"/>
                  <a:pt x="181" y="17"/>
                </a:cubicBezTo>
                <a:cubicBezTo>
                  <a:pt x="173" y="17"/>
                  <a:pt x="166" y="24"/>
                  <a:pt x="166" y="32"/>
                </a:cubicBezTo>
                <a:cubicBezTo>
                  <a:pt x="166" y="36"/>
                  <a:pt x="168" y="40"/>
                  <a:pt x="170" y="42"/>
                </a:cubicBezTo>
                <a:cubicBezTo>
                  <a:pt x="129" y="77"/>
                  <a:pt x="129" y="77"/>
                  <a:pt x="129" y="77"/>
                </a:cubicBezTo>
                <a:cubicBezTo>
                  <a:pt x="127" y="78"/>
                  <a:pt x="127" y="78"/>
                  <a:pt x="127" y="78"/>
                </a:cubicBezTo>
                <a:cubicBezTo>
                  <a:pt x="123" y="73"/>
                  <a:pt x="116" y="69"/>
                  <a:pt x="108" y="69"/>
                </a:cubicBezTo>
                <a:cubicBezTo>
                  <a:pt x="94" y="69"/>
                  <a:pt x="83" y="81"/>
                  <a:pt x="83" y="95"/>
                </a:cubicBezTo>
                <a:cubicBezTo>
                  <a:pt x="83" y="106"/>
                  <a:pt x="90" y="116"/>
                  <a:pt x="100" y="119"/>
                </a:cubicBezTo>
                <a:cubicBezTo>
                  <a:pt x="95" y="136"/>
                  <a:pt x="95" y="136"/>
                  <a:pt x="95" y="136"/>
                </a:cubicBezTo>
                <a:cubicBezTo>
                  <a:pt x="94" y="135"/>
                  <a:pt x="93" y="135"/>
                  <a:pt x="91" y="135"/>
                </a:cubicBezTo>
                <a:cubicBezTo>
                  <a:pt x="82" y="135"/>
                  <a:pt x="75" y="142"/>
                  <a:pt x="75" y="151"/>
                </a:cubicBezTo>
                <a:cubicBezTo>
                  <a:pt x="75" y="152"/>
                  <a:pt x="75" y="153"/>
                  <a:pt x="76" y="155"/>
                </a:cubicBezTo>
                <a:cubicBezTo>
                  <a:pt x="60" y="158"/>
                  <a:pt x="60" y="158"/>
                  <a:pt x="60" y="158"/>
                </a:cubicBezTo>
                <a:cubicBezTo>
                  <a:pt x="57" y="144"/>
                  <a:pt x="45" y="134"/>
                  <a:pt x="30" y="134"/>
                </a:cubicBezTo>
                <a:cubicBezTo>
                  <a:pt x="14" y="134"/>
                  <a:pt x="0" y="148"/>
                  <a:pt x="0" y="164"/>
                </a:cubicBezTo>
                <a:cubicBezTo>
                  <a:pt x="0" y="181"/>
                  <a:pt x="14" y="194"/>
                  <a:pt x="30" y="194"/>
                </a:cubicBezTo>
                <a:cubicBezTo>
                  <a:pt x="47" y="194"/>
                  <a:pt x="60" y="181"/>
                  <a:pt x="60" y="164"/>
                </a:cubicBezTo>
                <a:cubicBezTo>
                  <a:pt x="60" y="163"/>
                  <a:pt x="60" y="161"/>
                  <a:pt x="60" y="159"/>
                </a:cubicBezTo>
                <a:cubicBezTo>
                  <a:pt x="76" y="156"/>
                  <a:pt x="76" y="156"/>
                  <a:pt x="76" y="156"/>
                </a:cubicBezTo>
                <a:cubicBezTo>
                  <a:pt x="78" y="162"/>
                  <a:pt x="84" y="167"/>
                  <a:pt x="91" y="167"/>
                </a:cubicBezTo>
                <a:cubicBezTo>
                  <a:pt x="100" y="167"/>
                  <a:pt x="107" y="160"/>
                  <a:pt x="107" y="151"/>
                </a:cubicBezTo>
                <a:cubicBezTo>
                  <a:pt x="107" y="144"/>
                  <a:pt x="103" y="139"/>
                  <a:pt x="97" y="136"/>
                </a:cubicBezTo>
                <a:cubicBezTo>
                  <a:pt x="102" y="120"/>
                  <a:pt x="102" y="120"/>
                  <a:pt x="102" y="120"/>
                </a:cubicBezTo>
                <a:cubicBezTo>
                  <a:pt x="104" y="120"/>
                  <a:pt x="106" y="120"/>
                  <a:pt x="108" y="120"/>
                </a:cubicBezTo>
                <a:cubicBezTo>
                  <a:pt x="121" y="120"/>
                  <a:pt x="132" y="110"/>
                  <a:pt x="134" y="98"/>
                </a:cubicBezTo>
                <a:cubicBezTo>
                  <a:pt x="217" y="121"/>
                  <a:pt x="217" y="121"/>
                  <a:pt x="217" y="121"/>
                </a:cubicBezTo>
                <a:cubicBezTo>
                  <a:pt x="217" y="122"/>
                  <a:pt x="217" y="123"/>
                  <a:pt x="217" y="124"/>
                </a:cubicBezTo>
                <a:cubicBezTo>
                  <a:pt x="217" y="131"/>
                  <a:pt x="223" y="138"/>
                  <a:pt x="231" y="138"/>
                </a:cubicBezTo>
                <a:cubicBezTo>
                  <a:pt x="236" y="138"/>
                  <a:pt x="240" y="135"/>
                  <a:pt x="243" y="131"/>
                </a:cubicBezTo>
                <a:cubicBezTo>
                  <a:pt x="300" y="160"/>
                  <a:pt x="300" y="160"/>
                  <a:pt x="300" y="160"/>
                </a:cubicBezTo>
                <a:cubicBezTo>
                  <a:pt x="298" y="162"/>
                  <a:pt x="297" y="165"/>
                  <a:pt x="297" y="168"/>
                </a:cubicBezTo>
                <a:cubicBezTo>
                  <a:pt x="297" y="176"/>
                  <a:pt x="303" y="182"/>
                  <a:pt x="311" y="182"/>
                </a:cubicBezTo>
                <a:cubicBezTo>
                  <a:pt x="312" y="182"/>
                  <a:pt x="313" y="182"/>
                  <a:pt x="314" y="182"/>
                </a:cubicBezTo>
                <a:cubicBezTo>
                  <a:pt x="327" y="228"/>
                  <a:pt x="327" y="228"/>
                  <a:pt x="327" y="228"/>
                </a:cubicBezTo>
                <a:cubicBezTo>
                  <a:pt x="322" y="230"/>
                  <a:pt x="318" y="235"/>
                  <a:pt x="318" y="241"/>
                </a:cubicBezTo>
                <a:cubicBezTo>
                  <a:pt x="318" y="248"/>
                  <a:pt x="324" y="254"/>
                  <a:pt x="331" y="255"/>
                </a:cubicBezTo>
                <a:cubicBezTo>
                  <a:pt x="331" y="339"/>
                  <a:pt x="331" y="339"/>
                  <a:pt x="331" y="339"/>
                </a:cubicBezTo>
                <a:cubicBezTo>
                  <a:pt x="317" y="340"/>
                  <a:pt x="306" y="351"/>
                  <a:pt x="306" y="365"/>
                </a:cubicBezTo>
                <a:cubicBezTo>
                  <a:pt x="306" y="376"/>
                  <a:pt x="314" y="385"/>
                  <a:pt x="324" y="389"/>
                </a:cubicBezTo>
                <a:cubicBezTo>
                  <a:pt x="309" y="438"/>
                  <a:pt x="309" y="438"/>
                  <a:pt x="309" y="438"/>
                </a:cubicBezTo>
                <a:cubicBezTo>
                  <a:pt x="306" y="437"/>
                  <a:pt x="302" y="436"/>
                  <a:pt x="299" y="436"/>
                </a:cubicBezTo>
                <a:cubicBezTo>
                  <a:pt x="285" y="436"/>
                  <a:pt x="274" y="447"/>
                  <a:pt x="274" y="461"/>
                </a:cubicBezTo>
                <a:cubicBezTo>
                  <a:pt x="274" y="469"/>
                  <a:pt x="278" y="477"/>
                  <a:pt x="284" y="481"/>
                </a:cubicBezTo>
                <a:cubicBezTo>
                  <a:pt x="266" y="505"/>
                  <a:pt x="266" y="505"/>
                  <a:pt x="266" y="505"/>
                </a:cubicBezTo>
                <a:cubicBezTo>
                  <a:pt x="262" y="502"/>
                  <a:pt x="257" y="501"/>
                  <a:pt x="253" y="501"/>
                </a:cubicBezTo>
                <a:cubicBezTo>
                  <a:pt x="240" y="501"/>
                  <a:pt x="230" y="511"/>
                  <a:pt x="230" y="523"/>
                </a:cubicBezTo>
                <a:cubicBezTo>
                  <a:pt x="230" y="535"/>
                  <a:pt x="240" y="545"/>
                  <a:pt x="253" y="545"/>
                </a:cubicBezTo>
                <a:cubicBezTo>
                  <a:pt x="254" y="545"/>
                  <a:pt x="256" y="545"/>
                  <a:pt x="257" y="545"/>
                </a:cubicBezTo>
                <a:cubicBezTo>
                  <a:pt x="275" y="613"/>
                  <a:pt x="275" y="613"/>
                  <a:pt x="275" y="613"/>
                </a:cubicBezTo>
                <a:cubicBezTo>
                  <a:pt x="264" y="617"/>
                  <a:pt x="256" y="627"/>
                  <a:pt x="256" y="640"/>
                </a:cubicBezTo>
                <a:cubicBezTo>
                  <a:pt x="256" y="655"/>
                  <a:pt x="268" y="667"/>
                  <a:pt x="283" y="667"/>
                </a:cubicBezTo>
                <a:cubicBezTo>
                  <a:pt x="290" y="667"/>
                  <a:pt x="297" y="665"/>
                  <a:pt x="302" y="660"/>
                </a:cubicBezTo>
                <a:cubicBezTo>
                  <a:pt x="359" y="722"/>
                  <a:pt x="359" y="722"/>
                  <a:pt x="359" y="722"/>
                </a:cubicBezTo>
                <a:cubicBezTo>
                  <a:pt x="357" y="724"/>
                  <a:pt x="356" y="727"/>
                  <a:pt x="356" y="730"/>
                </a:cubicBezTo>
                <a:cubicBezTo>
                  <a:pt x="356" y="737"/>
                  <a:pt x="361" y="743"/>
                  <a:pt x="368" y="743"/>
                </a:cubicBezTo>
                <a:cubicBezTo>
                  <a:pt x="372" y="743"/>
                  <a:pt x="375" y="742"/>
                  <a:pt x="377" y="740"/>
                </a:cubicBezTo>
                <a:cubicBezTo>
                  <a:pt x="400" y="764"/>
                  <a:pt x="400" y="764"/>
                  <a:pt x="400" y="764"/>
                </a:cubicBezTo>
                <a:cubicBezTo>
                  <a:pt x="395" y="769"/>
                  <a:pt x="392" y="776"/>
                  <a:pt x="392" y="783"/>
                </a:cubicBezTo>
                <a:cubicBezTo>
                  <a:pt x="392" y="789"/>
                  <a:pt x="394" y="795"/>
                  <a:pt x="398" y="799"/>
                </a:cubicBezTo>
                <a:cubicBezTo>
                  <a:pt x="384" y="810"/>
                  <a:pt x="384" y="810"/>
                  <a:pt x="384" y="810"/>
                </a:cubicBezTo>
                <a:cubicBezTo>
                  <a:pt x="382" y="808"/>
                  <a:pt x="380" y="808"/>
                  <a:pt x="377" y="808"/>
                </a:cubicBezTo>
                <a:cubicBezTo>
                  <a:pt x="370" y="808"/>
                  <a:pt x="364" y="813"/>
                  <a:pt x="364" y="820"/>
                </a:cubicBezTo>
                <a:cubicBezTo>
                  <a:pt x="364" y="827"/>
                  <a:pt x="370" y="833"/>
                  <a:pt x="377" y="833"/>
                </a:cubicBezTo>
                <a:cubicBezTo>
                  <a:pt x="382" y="833"/>
                  <a:pt x="386" y="830"/>
                  <a:pt x="388" y="826"/>
                </a:cubicBezTo>
                <a:cubicBezTo>
                  <a:pt x="484" y="858"/>
                  <a:pt x="484" y="858"/>
                  <a:pt x="484" y="858"/>
                </a:cubicBezTo>
                <a:cubicBezTo>
                  <a:pt x="484" y="858"/>
                  <a:pt x="484" y="858"/>
                  <a:pt x="484" y="858"/>
                </a:cubicBezTo>
                <a:cubicBezTo>
                  <a:pt x="484" y="865"/>
                  <a:pt x="490" y="872"/>
                  <a:pt x="498" y="872"/>
                </a:cubicBezTo>
                <a:cubicBezTo>
                  <a:pt x="505" y="872"/>
                  <a:pt x="511" y="866"/>
                  <a:pt x="511" y="858"/>
                </a:cubicBezTo>
                <a:cubicBezTo>
                  <a:pt x="554" y="854"/>
                  <a:pt x="554" y="854"/>
                  <a:pt x="554" y="854"/>
                </a:cubicBezTo>
                <a:cubicBezTo>
                  <a:pt x="554" y="855"/>
                  <a:pt x="554" y="855"/>
                  <a:pt x="554" y="856"/>
                </a:cubicBezTo>
                <a:cubicBezTo>
                  <a:pt x="554" y="862"/>
                  <a:pt x="559" y="867"/>
                  <a:pt x="565" y="869"/>
                </a:cubicBezTo>
                <a:cubicBezTo>
                  <a:pt x="565" y="892"/>
                  <a:pt x="565" y="892"/>
                  <a:pt x="565" y="892"/>
                </a:cubicBezTo>
                <a:cubicBezTo>
                  <a:pt x="557" y="892"/>
                  <a:pt x="551" y="898"/>
                  <a:pt x="551" y="906"/>
                </a:cubicBezTo>
                <a:cubicBezTo>
                  <a:pt x="551" y="914"/>
                  <a:pt x="558" y="920"/>
                  <a:pt x="565" y="920"/>
                </a:cubicBezTo>
                <a:cubicBezTo>
                  <a:pt x="570" y="920"/>
                  <a:pt x="574" y="918"/>
                  <a:pt x="577" y="914"/>
                </a:cubicBezTo>
                <a:cubicBezTo>
                  <a:pt x="631" y="943"/>
                  <a:pt x="631" y="943"/>
                  <a:pt x="631" y="943"/>
                </a:cubicBezTo>
                <a:cubicBezTo>
                  <a:pt x="628" y="945"/>
                  <a:pt x="626" y="949"/>
                  <a:pt x="626" y="953"/>
                </a:cubicBezTo>
                <a:cubicBezTo>
                  <a:pt x="626" y="960"/>
                  <a:pt x="632" y="966"/>
                  <a:pt x="639" y="966"/>
                </a:cubicBezTo>
                <a:cubicBezTo>
                  <a:pt x="646" y="966"/>
                  <a:pt x="652" y="960"/>
                  <a:pt x="652" y="953"/>
                </a:cubicBezTo>
                <a:cubicBezTo>
                  <a:pt x="652" y="950"/>
                  <a:pt x="651" y="948"/>
                  <a:pt x="649" y="946"/>
                </a:cubicBezTo>
                <a:cubicBezTo>
                  <a:pt x="654" y="943"/>
                  <a:pt x="654" y="943"/>
                  <a:pt x="654" y="943"/>
                </a:cubicBezTo>
                <a:cubicBezTo>
                  <a:pt x="657" y="947"/>
                  <a:pt x="661" y="949"/>
                  <a:pt x="665" y="949"/>
                </a:cubicBezTo>
                <a:cubicBezTo>
                  <a:pt x="670" y="949"/>
                  <a:pt x="674" y="947"/>
                  <a:pt x="676" y="944"/>
                </a:cubicBezTo>
                <a:cubicBezTo>
                  <a:pt x="795" y="1026"/>
                  <a:pt x="795" y="1026"/>
                  <a:pt x="795" y="1026"/>
                </a:cubicBezTo>
                <a:cubicBezTo>
                  <a:pt x="795" y="1027"/>
                  <a:pt x="795" y="1028"/>
                  <a:pt x="795" y="1029"/>
                </a:cubicBezTo>
                <a:cubicBezTo>
                  <a:pt x="795" y="1031"/>
                  <a:pt x="796" y="1033"/>
                  <a:pt x="797" y="1035"/>
                </a:cubicBezTo>
                <a:cubicBezTo>
                  <a:pt x="775" y="1065"/>
                  <a:pt x="775" y="1065"/>
                  <a:pt x="775" y="1065"/>
                </a:cubicBezTo>
                <a:cubicBezTo>
                  <a:pt x="773" y="1063"/>
                  <a:pt x="770" y="1062"/>
                  <a:pt x="767" y="1062"/>
                </a:cubicBezTo>
                <a:cubicBezTo>
                  <a:pt x="760" y="1062"/>
                  <a:pt x="755" y="1068"/>
                  <a:pt x="755" y="1075"/>
                </a:cubicBezTo>
                <a:cubicBezTo>
                  <a:pt x="755" y="1081"/>
                  <a:pt x="759" y="1086"/>
                  <a:pt x="765" y="1087"/>
                </a:cubicBezTo>
                <a:cubicBezTo>
                  <a:pt x="759" y="1135"/>
                  <a:pt x="759" y="1135"/>
                  <a:pt x="759" y="1135"/>
                </a:cubicBezTo>
                <a:cubicBezTo>
                  <a:pt x="758" y="1135"/>
                  <a:pt x="757" y="1135"/>
                  <a:pt x="756" y="1135"/>
                </a:cubicBezTo>
                <a:cubicBezTo>
                  <a:pt x="740" y="1135"/>
                  <a:pt x="728" y="1147"/>
                  <a:pt x="728" y="1163"/>
                </a:cubicBezTo>
                <a:cubicBezTo>
                  <a:pt x="728" y="1178"/>
                  <a:pt x="740" y="1190"/>
                  <a:pt x="756" y="1190"/>
                </a:cubicBezTo>
                <a:cubicBezTo>
                  <a:pt x="756" y="1190"/>
                  <a:pt x="757" y="1190"/>
                  <a:pt x="757" y="1190"/>
                </a:cubicBezTo>
                <a:cubicBezTo>
                  <a:pt x="765" y="1277"/>
                  <a:pt x="765" y="1277"/>
                  <a:pt x="765" y="1277"/>
                </a:cubicBezTo>
                <a:cubicBezTo>
                  <a:pt x="758" y="1278"/>
                  <a:pt x="753" y="1283"/>
                  <a:pt x="753" y="1290"/>
                </a:cubicBezTo>
                <a:cubicBezTo>
                  <a:pt x="753" y="1298"/>
                  <a:pt x="760" y="1304"/>
                  <a:pt x="767" y="1304"/>
                </a:cubicBezTo>
                <a:cubicBezTo>
                  <a:pt x="768" y="1304"/>
                  <a:pt x="769" y="1304"/>
                  <a:pt x="770" y="1304"/>
                </a:cubicBezTo>
                <a:cubicBezTo>
                  <a:pt x="826" y="1385"/>
                  <a:pt x="826" y="1385"/>
                  <a:pt x="826" y="1385"/>
                </a:cubicBezTo>
                <a:cubicBezTo>
                  <a:pt x="822" y="1390"/>
                  <a:pt x="819" y="1397"/>
                  <a:pt x="819" y="1404"/>
                </a:cubicBezTo>
                <a:cubicBezTo>
                  <a:pt x="819" y="1419"/>
                  <a:pt x="832" y="1432"/>
                  <a:pt x="848" y="1432"/>
                </a:cubicBezTo>
                <a:cubicBezTo>
                  <a:pt x="856" y="1432"/>
                  <a:pt x="863" y="1429"/>
                  <a:pt x="868" y="1424"/>
                </a:cubicBezTo>
                <a:cubicBezTo>
                  <a:pt x="925" y="1443"/>
                  <a:pt x="925" y="1443"/>
                  <a:pt x="925" y="1443"/>
                </a:cubicBezTo>
                <a:cubicBezTo>
                  <a:pt x="923" y="1474"/>
                  <a:pt x="923" y="1474"/>
                  <a:pt x="923" y="1474"/>
                </a:cubicBezTo>
                <a:cubicBezTo>
                  <a:pt x="923" y="1474"/>
                  <a:pt x="922" y="1474"/>
                  <a:pt x="922" y="1474"/>
                </a:cubicBezTo>
                <a:cubicBezTo>
                  <a:pt x="907" y="1474"/>
                  <a:pt x="894" y="1487"/>
                  <a:pt x="894" y="1502"/>
                </a:cubicBezTo>
                <a:cubicBezTo>
                  <a:pt x="894" y="1517"/>
                  <a:pt x="906" y="1530"/>
                  <a:pt x="922" y="1530"/>
                </a:cubicBezTo>
                <a:cubicBezTo>
                  <a:pt x="922" y="1581"/>
                  <a:pt x="922" y="1581"/>
                  <a:pt x="922" y="1581"/>
                </a:cubicBezTo>
                <a:cubicBezTo>
                  <a:pt x="919" y="1580"/>
                  <a:pt x="916" y="1580"/>
                  <a:pt x="912" y="1580"/>
                </a:cubicBezTo>
                <a:cubicBezTo>
                  <a:pt x="896" y="1580"/>
                  <a:pt x="884" y="1593"/>
                  <a:pt x="884" y="1608"/>
                </a:cubicBezTo>
                <a:cubicBezTo>
                  <a:pt x="884" y="1624"/>
                  <a:pt x="896" y="1637"/>
                  <a:pt x="912" y="1637"/>
                </a:cubicBezTo>
                <a:cubicBezTo>
                  <a:pt x="914" y="1637"/>
                  <a:pt x="915" y="1637"/>
                  <a:pt x="917" y="1637"/>
                </a:cubicBezTo>
                <a:cubicBezTo>
                  <a:pt x="938" y="1746"/>
                  <a:pt x="938" y="1746"/>
                  <a:pt x="938" y="1746"/>
                </a:cubicBezTo>
                <a:cubicBezTo>
                  <a:pt x="932" y="1747"/>
                  <a:pt x="927" y="1753"/>
                  <a:pt x="927" y="1759"/>
                </a:cubicBezTo>
                <a:cubicBezTo>
                  <a:pt x="927" y="1767"/>
                  <a:pt x="933" y="1773"/>
                  <a:pt x="941" y="1773"/>
                </a:cubicBezTo>
                <a:cubicBezTo>
                  <a:pt x="942" y="1773"/>
                  <a:pt x="942" y="1773"/>
                  <a:pt x="943" y="1773"/>
                </a:cubicBezTo>
                <a:cubicBezTo>
                  <a:pt x="959" y="1816"/>
                  <a:pt x="959" y="1816"/>
                  <a:pt x="959" y="1816"/>
                </a:cubicBezTo>
                <a:cubicBezTo>
                  <a:pt x="954" y="1818"/>
                  <a:pt x="950" y="1823"/>
                  <a:pt x="950" y="1829"/>
                </a:cubicBezTo>
                <a:cubicBezTo>
                  <a:pt x="950" y="1837"/>
                  <a:pt x="956" y="1843"/>
                  <a:pt x="964" y="1843"/>
                </a:cubicBezTo>
                <a:cubicBezTo>
                  <a:pt x="966" y="1843"/>
                  <a:pt x="967" y="1843"/>
                  <a:pt x="969" y="1842"/>
                </a:cubicBezTo>
                <a:cubicBezTo>
                  <a:pt x="1021" y="1960"/>
                  <a:pt x="1021" y="1960"/>
                  <a:pt x="1021" y="1960"/>
                </a:cubicBezTo>
                <a:cubicBezTo>
                  <a:pt x="1016" y="1962"/>
                  <a:pt x="1013" y="1966"/>
                  <a:pt x="1013" y="1972"/>
                </a:cubicBezTo>
                <a:cubicBezTo>
                  <a:pt x="1013" y="1979"/>
                  <a:pt x="1020" y="1986"/>
                  <a:pt x="1027" y="1986"/>
                </a:cubicBezTo>
                <a:cubicBezTo>
                  <a:pt x="1035" y="1986"/>
                  <a:pt x="1041" y="1979"/>
                  <a:pt x="1041" y="1972"/>
                </a:cubicBezTo>
                <a:cubicBezTo>
                  <a:pt x="1041" y="1966"/>
                  <a:pt x="1037" y="1960"/>
                  <a:pt x="1031" y="1959"/>
                </a:cubicBezTo>
                <a:cubicBezTo>
                  <a:pt x="1059" y="1848"/>
                  <a:pt x="1059" y="1848"/>
                  <a:pt x="1059" y="1848"/>
                </a:cubicBezTo>
                <a:cubicBezTo>
                  <a:pt x="1060" y="1849"/>
                  <a:pt x="1062" y="1849"/>
                  <a:pt x="1063" y="1849"/>
                </a:cubicBezTo>
                <a:cubicBezTo>
                  <a:pt x="1079" y="1849"/>
                  <a:pt x="1091" y="1836"/>
                  <a:pt x="1091" y="1821"/>
                </a:cubicBezTo>
                <a:cubicBezTo>
                  <a:pt x="1091" y="1812"/>
                  <a:pt x="1087" y="1804"/>
                  <a:pt x="1080" y="1799"/>
                </a:cubicBezTo>
                <a:cubicBezTo>
                  <a:pt x="1083" y="1683"/>
                  <a:pt x="1083" y="1683"/>
                  <a:pt x="1083" y="1683"/>
                </a:cubicBezTo>
                <a:cubicBezTo>
                  <a:pt x="1121" y="1682"/>
                  <a:pt x="1121" y="1682"/>
                  <a:pt x="1121" y="1682"/>
                </a:cubicBezTo>
                <a:cubicBezTo>
                  <a:pt x="1123" y="1688"/>
                  <a:pt x="1128" y="1693"/>
                  <a:pt x="1135" y="1693"/>
                </a:cubicBezTo>
                <a:cubicBezTo>
                  <a:pt x="1143" y="1693"/>
                  <a:pt x="1149" y="1686"/>
                  <a:pt x="1149" y="1679"/>
                </a:cubicBezTo>
                <a:cubicBezTo>
                  <a:pt x="1149" y="1675"/>
                  <a:pt x="1147" y="1672"/>
                  <a:pt x="1145" y="1669"/>
                </a:cubicBezTo>
                <a:cubicBezTo>
                  <a:pt x="1189" y="1635"/>
                  <a:pt x="1189" y="1635"/>
                  <a:pt x="1189" y="1635"/>
                </a:cubicBezTo>
                <a:cubicBezTo>
                  <a:pt x="1194" y="1641"/>
                  <a:pt x="1202" y="1645"/>
                  <a:pt x="1210" y="1645"/>
                </a:cubicBezTo>
                <a:cubicBezTo>
                  <a:pt x="1226" y="1645"/>
                  <a:pt x="1238" y="1633"/>
                  <a:pt x="1238" y="1617"/>
                </a:cubicBezTo>
                <a:cubicBezTo>
                  <a:pt x="1238" y="1609"/>
                  <a:pt x="1235" y="1602"/>
                  <a:pt x="1229" y="1597"/>
                </a:cubicBezTo>
                <a:cubicBezTo>
                  <a:pt x="1293" y="1505"/>
                  <a:pt x="1293" y="1505"/>
                  <a:pt x="1293" y="1505"/>
                </a:cubicBezTo>
                <a:cubicBezTo>
                  <a:pt x="1297" y="1508"/>
                  <a:pt x="1302" y="1509"/>
                  <a:pt x="1306" y="1509"/>
                </a:cubicBezTo>
                <a:cubicBezTo>
                  <a:pt x="1322" y="1509"/>
                  <a:pt x="1334" y="1496"/>
                  <a:pt x="1334" y="1481"/>
                </a:cubicBezTo>
                <a:cubicBezTo>
                  <a:pt x="1334" y="1474"/>
                  <a:pt x="1331" y="1467"/>
                  <a:pt x="1326" y="1462"/>
                </a:cubicBezTo>
                <a:cubicBezTo>
                  <a:pt x="1357" y="1427"/>
                  <a:pt x="1357" y="1427"/>
                  <a:pt x="1357" y="1427"/>
                </a:cubicBezTo>
                <a:cubicBezTo>
                  <a:pt x="1360" y="1429"/>
                  <a:pt x="1363" y="1430"/>
                  <a:pt x="1366" y="1430"/>
                </a:cubicBezTo>
                <a:cubicBezTo>
                  <a:pt x="1374" y="1430"/>
                  <a:pt x="1380" y="1424"/>
                  <a:pt x="1380" y="1416"/>
                </a:cubicBezTo>
                <a:cubicBezTo>
                  <a:pt x="1380" y="1409"/>
                  <a:pt x="1374" y="1403"/>
                  <a:pt x="1366" y="1403"/>
                </a:cubicBezTo>
                <a:close/>
                <a:moveTo>
                  <a:pt x="1184" y="1609"/>
                </a:moveTo>
                <a:cubicBezTo>
                  <a:pt x="1157" y="1606"/>
                  <a:pt x="1157" y="1606"/>
                  <a:pt x="1157" y="1606"/>
                </a:cubicBezTo>
                <a:cubicBezTo>
                  <a:pt x="1173" y="1553"/>
                  <a:pt x="1173" y="1553"/>
                  <a:pt x="1173" y="1553"/>
                </a:cubicBezTo>
                <a:cubicBezTo>
                  <a:pt x="1175" y="1554"/>
                  <a:pt x="1177" y="1554"/>
                  <a:pt x="1180" y="1554"/>
                </a:cubicBezTo>
                <a:cubicBezTo>
                  <a:pt x="1183" y="1554"/>
                  <a:pt x="1187" y="1553"/>
                  <a:pt x="1190" y="1552"/>
                </a:cubicBezTo>
                <a:cubicBezTo>
                  <a:pt x="1202" y="1591"/>
                  <a:pt x="1202" y="1591"/>
                  <a:pt x="1202" y="1591"/>
                </a:cubicBezTo>
                <a:cubicBezTo>
                  <a:pt x="1193" y="1594"/>
                  <a:pt x="1187" y="1601"/>
                  <a:pt x="1184" y="1609"/>
                </a:cubicBezTo>
                <a:close/>
                <a:moveTo>
                  <a:pt x="1135" y="1665"/>
                </a:moveTo>
                <a:cubicBezTo>
                  <a:pt x="1132" y="1665"/>
                  <a:pt x="1129" y="1666"/>
                  <a:pt x="1127" y="1668"/>
                </a:cubicBezTo>
                <a:cubicBezTo>
                  <a:pt x="1095" y="1629"/>
                  <a:pt x="1095" y="1629"/>
                  <a:pt x="1095" y="1629"/>
                </a:cubicBezTo>
                <a:cubicBezTo>
                  <a:pt x="1101" y="1623"/>
                  <a:pt x="1105" y="1616"/>
                  <a:pt x="1105" y="1607"/>
                </a:cubicBezTo>
                <a:cubicBezTo>
                  <a:pt x="1105" y="1605"/>
                  <a:pt x="1105" y="1604"/>
                  <a:pt x="1105" y="1602"/>
                </a:cubicBezTo>
                <a:cubicBezTo>
                  <a:pt x="1155" y="1608"/>
                  <a:pt x="1155" y="1608"/>
                  <a:pt x="1155" y="1608"/>
                </a:cubicBezTo>
                <a:cubicBezTo>
                  <a:pt x="1138" y="1665"/>
                  <a:pt x="1138" y="1665"/>
                  <a:pt x="1138" y="1665"/>
                </a:cubicBezTo>
                <a:cubicBezTo>
                  <a:pt x="1137" y="1665"/>
                  <a:pt x="1136" y="1665"/>
                  <a:pt x="1135" y="1665"/>
                </a:cubicBezTo>
                <a:close/>
                <a:moveTo>
                  <a:pt x="1039" y="1808"/>
                </a:moveTo>
                <a:cubicBezTo>
                  <a:pt x="954" y="1765"/>
                  <a:pt x="954" y="1765"/>
                  <a:pt x="954" y="1765"/>
                </a:cubicBezTo>
                <a:cubicBezTo>
                  <a:pt x="954" y="1763"/>
                  <a:pt x="955" y="1761"/>
                  <a:pt x="955" y="1759"/>
                </a:cubicBezTo>
                <a:cubicBezTo>
                  <a:pt x="955" y="1756"/>
                  <a:pt x="953" y="1752"/>
                  <a:pt x="951" y="1750"/>
                </a:cubicBezTo>
                <a:cubicBezTo>
                  <a:pt x="979" y="1698"/>
                  <a:pt x="979" y="1698"/>
                  <a:pt x="979" y="1698"/>
                </a:cubicBezTo>
                <a:cubicBezTo>
                  <a:pt x="984" y="1701"/>
                  <a:pt x="989" y="1703"/>
                  <a:pt x="995" y="1703"/>
                </a:cubicBezTo>
                <a:cubicBezTo>
                  <a:pt x="998" y="1703"/>
                  <a:pt x="1001" y="1702"/>
                  <a:pt x="1004" y="1702"/>
                </a:cubicBezTo>
                <a:cubicBezTo>
                  <a:pt x="1055" y="1795"/>
                  <a:pt x="1055" y="1795"/>
                  <a:pt x="1055" y="1795"/>
                </a:cubicBezTo>
                <a:cubicBezTo>
                  <a:pt x="1048" y="1797"/>
                  <a:pt x="1042" y="1802"/>
                  <a:pt x="1039" y="1808"/>
                </a:cubicBezTo>
                <a:close/>
                <a:moveTo>
                  <a:pt x="936" y="1592"/>
                </a:moveTo>
                <a:cubicBezTo>
                  <a:pt x="1030" y="1504"/>
                  <a:pt x="1030" y="1504"/>
                  <a:pt x="1030" y="1504"/>
                </a:cubicBezTo>
                <a:cubicBezTo>
                  <a:pt x="1035" y="1508"/>
                  <a:pt x="1041" y="1510"/>
                  <a:pt x="1048" y="1510"/>
                </a:cubicBezTo>
                <a:cubicBezTo>
                  <a:pt x="1051" y="1510"/>
                  <a:pt x="1053" y="1510"/>
                  <a:pt x="1055" y="1509"/>
                </a:cubicBezTo>
                <a:cubicBezTo>
                  <a:pt x="1072" y="1579"/>
                  <a:pt x="1072" y="1579"/>
                  <a:pt x="1072" y="1579"/>
                </a:cubicBezTo>
                <a:cubicBezTo>
                  <a:pt x="1061" y="1580"/>
                  <a:pt x="1052" y="1589"/>
                  <a:pt x="1049" y="1599"/>
                </a:cubicBezTo>
                <a:cubicBezTo>
                  <a:pt x="941" y="1605"/>
                  <a:pt x="941" y="1605"/>
                  <a:pt x="941" y="1605"/>
                </a:cubicBezTo>
                <a:cubicBezTo>
                  <a:pt x="940" y="1600"/>
                  <a:pt x="939" y="1596"/>
                  <a:pt x="936" y="1592"/>
                </a:cubicBezTo>
                <a:close/>
                <a:moveTo>
                  <a:pt x="942" y="1483"/>
                </a:moveTo>
                <a:cubicBezTo>
                  <a:pt x="963" y="1456"/>
                  <a:pt x="963" y="1456"/>
                  <a:pt x="963" y="1456"/>
                </a:cubicBezTo>
                <a:cubicBezTo>
                  <a:pt x="1022" y="1476"/>
                  <a:pt x="1022" y="1476"/>
                  <a:pt x="1022" y="1476"/>
                </a:cubicBezTo>
                <a:cubicBezTo>
                  <a:pt x="1021" y="1478"/>
                  <a:pt x="1021" y="1480"/>
                  <a:pt x="1021" y="1483"/>
                </a:cubicBezTo>
                <a:cubicBezTo>
                  <a:pt x="1021" y="1484"/>
                  <a:pt x="1021" y="1486"/>
                  <a:pt x="1021" y="1487"/>
                </a:cubicBezTo>
                <a:cubicBezTo>
                  <a:pt x="949" y="1494"/>
                  <a:pt x="949" y="1494"/>
                  <a:pt x="949" y="1494"/>
                </a:cubicBezTo>
                <a:cubicBezTo>
                  <a:pt x="947" y="1490"/>
                  <a:pt x="945" y="1486"/>
                  <a:pt x="942" y="1483"/>
                </a:cubicBezTo>
                <a:close/>
                <a:moveTo>
                  <a:pt x="849" y="1375"/>
                </a:moveTo>
                <a:cubicBezTo>
                  <a:pt x="850" y="1315"/>
                  <a:pt x="850" y="1315"/>
                  <a:pt x="850" y="1315"/>
                </a:cubicBezTo>
                <a:cubicBezTo>
                  <a:pt x="857" y="1315"/>
                  <a:pt x="862" y="1309"/>
                  <a:pt x="862" y="1302"/>
                </a:cubicBezTo>
                <a:cubicBezTo>
                  <a:pt x="862" y="1295"/>
                  <a:pt x="856" y="1290"/>
                  <a:pt x="849" y="1290"/>
                </a:cubicBezTo>
                <a:cubicBezTo>
                  <a:pt x="843" y="1290"/>
                  <a:pt x="838" y="1294"/>
                  <a:pt x="837" y="1300"/>
                </a:cubicBezTo>
                <a:cubicBezTo>
                  <a:pt x="781" y="1293"/>
                  <a:pt x="781" y="1293"/>
                  <a:pt x="781" y="1293"/>
                </a:cubicBezTo>
                <a:cubicBezTo>
                  <a:pt x="781" y="1292"/>
                  <a:pt x="781" y="1291"/>
                  <a:pt x="781" y="1290"/>
                </a:cubicBezTo>
                <a:cubicBezTo>
                  <a:pt x="781" y="1288"/>
                  <a:pt x="780" y="1285"/>
                  <a:pt x="779" y="1283"/>
                </a:cubicBezTo>
                <a:cubicBezTo>
                  <a:pt x="855" y="1254"/>
                  <a:pt x="855" y="1254"/>
                  <a:pt x="855" y="1254"/>
                </a:cubicBezTo>
                <a:cubicBezTo>
                  <a:pt x="859" y="1263"/>
                  <a:pt x="869" y="1270"/>
                  <a:pt x="880" y="1270"/>
                </a:cubicBezTo>
                <a:cubicBezTo>
                  <a:pt x="885" y="1270"/>
                  <a:pt x="889" y="1269"/>
                  <a:pt x="892" y="1268"/>
                </a:cubicBezTo>
                <a:cubicBezTo>
                  <a:pt x="918" y="1319"/>
                  <a:pt x="918" y="1319"/>
                  <a:pt x="918" y="1319"/>
                </a:cubicBezTo>
                <a:cubicBezTo>
                  <a:pt x="910" y="1324"/>
                  <a:pt x="904" y="1333"/>
                  <a:pt x="904" y="1343"/>
                </a:cubicBezTo>
                <a:cubicBezTo>
                  <a:pt x="904" y="1349"/>
                  <a:pt x="906" y="1354"/>
                  <a:pt x="909" y="1359"/>
                </a:cubicBezTo>
                <a:cubicBezTo>
                  <a:pt x="871" y="1386"/>
                  <a:pt x="871" y="1386"/>
                  <a:pt x="871" y="1386"/>
                </a:cubicBezTo>
                <a:cubicBezTo>
                  <a:pt x="866" y="1380"/>
                  <a:pt x="858" y="1375"/>
                  <a:pt x="849" y="1375"/>
                </a:cubicBezTo>
                <a:close/>
                <a:moveTo>
                  <a:pt x="930" y="1168"/>
                </a:moveTo>
                <a:cubicBezTo>
                  <a:pt x="937" y="1168"/>
                  <a:pt x="943" y="1162"/>
                  <a:pt x="943" y="1155"/>
                </a:cubicBezTo>
                <a:cubicBezTo>
                  <a:pt x="943" y="1148"/>
                  <a:pt x="937" y="1142"/>
                  <a:pt x="930" y="1142"/>
                </a:cubicBezTo>
                <a:cubicBezTo>
                  <a:pt x="927" y="1142"/>
                  <a:pt x="924" y="1143"/>
                  <a:pt x="921" y="1145"/>
                </a:cubicBezTo>
                <a:cubicBezTo>
                  <a:pt x="816" y="1040"/>
                  <a:pt x="816" y="1040"/>
                  <a:pt x="816" y="1040"/>
                </a:cubicBezTo>
                <a:cubicBezTo>
                  <a:pt x="820" y="1038"/>
                  <a:pt x="823" y="1034"/>
                  <a:pt x="823" y="1029"/>
                </a:cubicBezTo>
                <a:cubicBezTo>
                  <a:pt x="903" y="1053"/>
                  <a:pt x="903" y="1053"/>
                  <a:pt x="903" y="1053"/>
                </a:cubicBezTo>
                <a:cubicBezTo>
                  <a:pt x="902" y="1055"/>
                  <a:pt x="902" y="1058"/>
                  <a:pt x="902" y="1060"/>
                </a:cubicBezTo>
                <a:cubicBezTo>
                  <a:pt x="902" y="1075"/>
                  <a:pt x="915" y="1088"/>
                  <a:pt x="930" y="1088"/>
                </a:cubicBezTo>
                <a:cubicBezTo>
                  <a:pt x="933" y="1088"/>
                  <a:pt x="935" y="1087"/>
                  <a:pt x="938" y="1086"/>
                </a:cubicBezTo>
                <a:cubicBezTo>
                  <a:pt x="976" y="1223"/>
                  <a:pt x="976" y="1223"/>
                  <a:pt x="976" y="1223"/>
                </a:cubicBezTo>
                <a:cubicBezTo>
                  <a:pt x="970" y="1225"/>
                  <a:pt x="967" y="1230"/>
                  <a:pt x="967" y="1236"/>
                </a:cubicBezTo>
                <a:cubicBezTo>
                  <a:pt x="967" y="1244"/>
                  <a:pt x="973" y="1250"/>
                  <a:pt x="980" y="1250"/>
                </a:cubicBezTo>
                <a:cubicBezTo>
                  <a:pt x="982" y="1250"/>
                  <a:pt x="984" y="1250"/>
                  <a:pt x="985" y="1249"/>
                </a:cubicBezTo>
                <a:cubicBezTo>
                  <a:pt x="1030" y="1318"/>
                  <a:pt x="1030" y="1318"/>
                  <a:pt x="1030" y="1318"/>
                </a:cubicBezTo>
                <a:cubicBezTo>
                  <a:pt x="1025" y="1322"/>
                  <a:pt x="1022" y="1329"/>
                  <a:pt x="1021" y="1336"/>
                </a:cubicBezTo>
                <a:cubicBezTo>
                  <a:pt x="959" y="1340"/>
                  <a:pt x="959" y="1340"/>
                  <a:pt x="959" y="1340"/>
                </a:cubicBezTo>
                <a:cubicBezTo>
                  <a:pt x="958" y="1326"/>
                  <a:pt x="946" y="1316"/>
                  <a:pt x="932" y="1316"/>
                </a:cubicBezTo>
                <a:cubicBezTo>
                  <a:pt x="928" y="1316"/>
                  <a:pt x="924" y="1316"/>
                  <a:pt x="920" y="1318"/>
                </a:cubicBezTo>
                <a:cubicBezTo>
                  <a:pt x="894" y="1267"/>
                  <a:pt x="894" y="1267"/>
                  <a:pt x="894" y="1267"/>
                </a:cubicBezTo>
                <a:cubicBezTo>
                  <a:pt x="902" y="1262"/>
                  <a:pt x="908" y="1253"/>
                  <a:pt x="908" y="1243"/>
                </a:cubicBezTo>
                <a:cubicBezTo>
                  <a:pt x="908" y="1233"/>
                  <a:pt x="903" y="1224"/>
                  <a:pt x="895" y="1219"/>
                </a:cubicBezTo>
                <a:cubicBezTo>
                  <a:pt x="924" y="1166"/>
                  <a:pt x="924" y="1166"/>
                  <a:pt x="924" y="1166"/>
                </a:cubicBezTo>
                <a:cubicBezTo>
                  <a:pt x="926" y="1167"/>
                  <a:pt x="928" y="1168"/>
                  <a:pt x="930" y="1168"/>
                </a:cubicBezTo>
                <a:close/>
                <a:moveTo>
                  <a:pt x="851" y="1006"/>
                </a:moveTo>
                <a:cubicBezTo>
                  <a:pt x="822" y="1025"/>
                  <a:pt x="822" y="1025"/>
                  <a:pt x="822" y="1025"/>
                </a:cubicBezTo>
                <a:cubicBezTo>
                  <a:pt x="821" y="1019"/>
                  <a:pt x="816" y="1015"/>
                  <a:pt x="810" y="1015"/>
                </a:cubicBezTo>
                <a:cubicBezTo>
                  <a:pt x="810" y="982"/>
                  <a:pt x="810" y="982"/>
                  <a:pt x="810" y="982"/>
                </a:cubicBezTo>
                <a:cubicBezTo>
                  <a:pt x="846" y="994"/>
                  <a:pt x="846" y="994"/>
                  <a:pt x="846" y="994"/>
                </a:cubicBezTo>
                <a:cubicBezTo>
                  <a:pt x="846" y="994"/>
                  <a:pt x="846" y="995"/>
                  <a:pt x="846" y="996"/>
                </a:cubicBezTo>
                <a:cubicBezTo>
                  <a:pt x="846" y="1000"/>
                  <a:pt x="848" y="1004"/>
                  <a:pt x="851" y="1006"/>
                </a:cubicBezTo>
                <a:close/>
                <a:moveTo>
                  <a:pt x="1028" y="1061"/>
                </a:moveTo>
                <a:cubicBezTo>
                  <a:pt x="1004" y="1154"/>
                  <a:pt x="1004" y="1154"/>
                  <a:pt x="1004" y="1154"/>
                </a:cubicBezTo>
                <a:cubicBezTo>
                  <a:pt x="947" y="1082"/>
                  <a:pt x="947" y="1082"/>
                  <a:pt x="947" y="1082"/>
                </a:cubicBezTo>
                <a:cubicBezTo>
                  <a:pt x="953" y="1076"/>
                  <a:pt x="958" y="1069"/>
                  <a:pt x="958" y="1060"/>
                </a:cubicBezTo>
                <a:cubicBezTo>
                  <a:pt x="958" y="1060"/>
                  <a:pt x="958" y="1060"/>
                  <a:pt x="958" y="1060"/>
                </a:cubicBezTo>
                <a:cubicBezTo>
                  <a:pt x="1019" y="1053"/>
                  <a:pt x="1019" y="1053"/>
                  <a:pt x="1019" y="1053"/>
                </a:cubicBezTo>
                <a:cubicBezTo>
                  <a:pt x="1020" y="1057"/>
                  <a:pt x="1023" y="1060"/>
                  <a:pt x="1028" y="1061"/>
                </a:cubicBezTo>
                <a:close/>
                <a:moveTo>
                  <a:pt x="1137" y="1143"/>
                </a:moveTo>
                <a:cubicBezTo>
                  <a:pt x="1133" y="1229"/>
                  <a:pt x="1133" y="1229"/>
                  <a:pt x="1133" y="1229"/>
                </a:cubicBezTo>
                <a:cubicBezTo>
                  <a:pt x="1126" y="1229"/>
                  <a:pt x="1120" y="1235"/>
                  <a:pt x="1120" y="1243"/>
                </a:cubicBezTo>
                <a:cubicBezTo>
                  <a:pt x="1120" y="1247"/>
                  <a:pt x="1121" y="1250"/>
                  <a:pt x="1124" y="1253"/>
                </a:cubicBezTo>
                <a:cubicBezTo>
                  <a:pt x="1102" y="1278"/>
                  <a:pt x="1102" y="1278"/>
                  <a:pt x="1102" y="1278"/>
                </a:cubicBezTo>
                <a:cubicBezTo>
                  <a:pt x="1071" y="1238"/>
                  <a:pt x="1071" y="1238"/>
                  <a:pt x="1071" y="1238"/>
                </a:cubicBezTo>
                <a:cubicBezTo>
                  <a:pt x="1074" y="1235"/>
                  <a:pt x="1076" y="1231"/>
                  <a:pt x="1076" y="1227"/>
                </a:cubicBezTo>
                <a:cubicBezTo>
                  <a:pt x="1076" y="1222"/>
                  <a:pt x="1074" y="1219"/>
                  <a:pt x="1071" y="1216"/>
                </a:cubicBezTo>
                <a:cubicBezTo>
                  <a:pt x="1124" y="1138"/>
                  <a:pt x="1124" y="1138"/>
                  <a:pt x="1124" y="1138"/>
                </a:cubicBezTo>
                <a:cubicBezTo>
                  <a:pt x="1128" y="1141"/>
                  <a:pt x="1132" y="1142"/>
                  <a:pt x="1137" y="1143"/>
                </a:cubicBezTo>
                <a:close/>
                <a:moveTo>
                  <a:pt x="1295" y="1326"/>
                </a:moveTo>
                <a:cubicBezTo>
                  <a:pt x="1260" y="1352"/>
                  <a:pt x="1260" y="1352"/>
                  <a:pt x="1260" y="1352"/>
                </a:cubicBezTo>
                <a:cubicBezTo>
                  <a:pt x="1257" y="1348"/>
                  <a:pt x="1253" y="1345"/>
                  <a:pt x="1247" y="1345"/>
                </a:cubicBezTo>
                <a:cubicBezTo>
                  <a:pt x="1241" y="1345"/>
                  <a:pt x="1235" y="1350"/>
                  <a:pt x="1234" y="1357"/>
                </a:cubicBezTo>
                <a:cubicBezTo>
                  <a:pt x="1183" y="1348"/>
                  <a:pt x="1183" y="1348"/>
                  <a:pt x="1183" y="1348"/>
                </a:cubicBezTo>
                <a:cubicBezTo>
                  <a:pt x="1184" y="1345"/>
                  <a:pt x="1184" y="1342"/>
                  <a:pt x="1184" y="1339"/>
                </a:cubicBezTo>
                <a:cubicBezTo>
                  <a:pt x="1184" y="1337"/>
                  <a:pt x="1184" y="1334"/>
                  <a:pt x="1183" y="1331"/>
                </a:cubicBezTo>
                <a:cubicBezTo>
                  <a:pt x="1293" y="1318"/>
                  <a:pt x="1293" y="1318"/>
                  <a:pt x="1293" y="1318"/>
                </a:cubicBezTo>
                <a:cubicBezTo>
                  <a:pt x="1294" y="1321"/>
                  <a:pt x="1294" y="1323"/>
                  <a:pt x="1295" y="1326"/>
                </a:cubicBezTo>
                <a:close/>
                <a:moveTo>
                  <a:pt x="1180" y="1497"/>
                </a:moveTo>
                <a:cubicBezTo>
                  <a:pt x="1175" y="1497"/>
                  <a:pt x="1171" y="1498"/>
                  <a:pt x="1167" y="1500"/>
                </a:cubicBezTo>
                <a:cubicBezTo>
                  <a:pt x="1103" y="1411"/>
                  <a:pt x="1103" y="1411"/>
                  <a:pt x="1103" y="1411"/>
                </a:cubicBezTo>
                <a:cubicBezTo>
                  <a:pt x="1136" y="1364"/>
                  <a:pt x="1136" y="1364"/>
                  <a:pt x="1136" y="1364"/>
                </a:cubicBezTo>
                <a:cubicBezTo>
                  <a:pt x="1141" y="1367"/>
                  <a:pt x="1147" y="1370"/>
                  <a:pt x="1154" y="1370"/>
                </a:cubicBezTo>
                <a:cubicBezTo>
                  <a:pt x="1156" y="1370"/>
                  <a:pt x="1159" y="1369"/>
                  <a:pt x="1161" y="1369"/>
                </a:cubicBezTo>
                <a:cubicBezTo>
                  <a:pt x="1169" y="1413"/>
                  <a:pt x="1169" y="1413"/>
                  <a:pt x="1169" y="1413"/>
                </a:cubicBezTo>
                <a:cubicBezTo>
                  <a:pt x="1162" y="1415"/>
                  <a:pt x="1158" y="1420"/>
                  <a:pt x="1158" y="1427"/>
                </a:cubicBezTo>
                <a:cubicBezTo>
                  <a:pt x="1158" y="1434"/>
                  <a:pt x="1164" y="1440"/>
                  <a:pt x="1172" y="1440"/>
                </a:cubicBezTo>
                <a:cubicBezTo>
                  <a:pt x="1177" y="1440"/>
                  <a:pt x="1182" y="1437"/>
                  <a:pt x="1184" y="1433"/>
                </a:cubicBezTo>
                <a:cubicBezTo>
                  <a:pt x="1214" y="1446"/>
                  <a:pt x="1214" y="1446"/>
                  <a:pt x="1214" y="1446"/>
                </a:cubicBezTo>
                <a:cubicBezTo>
                  <a:pt x="1191" y="1499"/>
                  <a:pt x="1191" y="1499"/>
                  <a:pt x="1191" y="1499"/>
                </a:cubicBezTo>
                <a:cubicBezTo>
                  <a:pt x="1188" y="1497"/>
                  <a:pt x="1184" y="1497"/>
                  <a:pt x="1180" y="1497"/>
                </a:cubicBezTo>
                <a:close/>
                <a:moveTo>
                  <a:pt x="1153" y="1515"/>
                </a:moveTo>
                <a:cubicBezTo>
                  <a:pt x="1074" y="1490"/>
                  <a:pt x="1074" y="1490"/>
                  <a:pt x="1074" y="1490"/>
                </a:cubicBezTo>
                <a:cubicBezTo>
                  <a:pt x="1075" y="1487"/>
                  <a:pt x="1075" y="1485"/>
                  <a:pt x="1075" y="1483"/>
                </a:cubicBezTo>
                <a:cubicBezTo>
                  <a:pt x="1075" y="1475"/>
                  <a:pt x="1072" y="1468"/>
                  <a:pt x="1067" y="1463"/>
                </a:cubicBezTo>
                <a:cubicBezTo>
                  <a:pt x="1102" y="1413"/>
                  <a:pt x="1102" y="1413"/>
                  <a:pt x="1102" y="1413"/>
                </a:cubicBezTo>
                <a:cubicBezTo>
                  <a:pt x="1165" y="1501"/>
                  <a:pt x="1165" y="1501"/>
                  <a:pt x="1165" y="1501"/>
                </a:cubicBezTo>
                <a:cubicBezTo>
                  <a:pt x="1160" y="1504"/>
                  <a:pt x="1155" y="1509"/>
                  <a:pt x="1153" y="1515"/>
                </a:cubicBezTo>
                <a:close/>
                <a:moveTo>
                  <a:pt x="946" y="1083"/>
                </a:moveTo>
                <a:cubicBezTo>
                  <a:pt x="1004" y="1156"/>
                  <a:pt x="1004" y="1156"/>
                  <a:pt x="1004" y="1156"/>
                </a:cubicBezTo>
                <a:cubicBezTo>
                  <a:pt x="987" y="1224"/>
                  <a:pt x="987" y="1224"/>
                  <a:pt x="987" y="1224"/>
                </a:cubicBezTo>
                <a:cubicBezTo>
                  <a:pt x="985" y="1223"/>
                  <a:pt x="983" y="1222"/>
                  <a:pt x="980" y="1222"/>
                </a:cubicBezTo>
                <a:cubicBezTo>
                  <a:pt x="979" y="1222"/>
                  <a:pt x="978" y="1223"/>
                  <a:pt x="978" y="1223"/>
                </a:cubicBezTo>
                <a:cubicBezTo>
                  <a:pt x="939" y="1086"/>
                  <a:pt x="939" y="1086"/>
                  <a:pt x="939" y="1086"/>
                </a:cubicBezTo>
                <a:cubicBezTo>
                  <a:pt x="942" y="1085"/>
                  <a:pt x="944" y="1084"/>
                  <a:pt x="946" y="1083"/>
                </a:cubicBezTo>
                <a:close/>
                <a:moveTo>
                  <a:pt x="994" y="1236"/>
                </a:moveTo>
                <a:cubicBezTo>
                  <a:pt x="994" y="1236"/>
                  <a:pt x="994" y="1236"/>
                  <a:pt x="994" y="1236"/>
                </a:cubicBezTo>
                <a:cubicBezTo>
                  <a:pt x="1048" y="1229"/>
                  <a:pt x="1048" y="1229"/>
                  <a:pt x="1048" y="1229"/>
                </a:cubicBezTo>
                <a:cubicBezTo>
                  <a:pt x="1050" y="1236"/>
                  <a:pt x="1055" y="1241"/>
                  <a:pt x="1062" y="1241"/>
                </a:cubicBezTo>
                <a:cubicBezTo>
                  <a:pt x="1065" y="1241"/>
                  <a:pt x="1067" y="1240"/>
                  <a:pt x="1069" y="1239"/>
                </a:cubicBezTo>
                <a:cubicBezTo>
                  <a:pt x="1101" y="1279"/>
                  <a:pt x="1101" y="1279"/>
                  <a:pt x="1101" y="1279"/>
                </a:cubicBezTo>
                <a:cubicBezTo>
                  <a:pt x="1066" y="1319"/>
                  <a:pt x="1066" y="1319"/>
                  <a:pt x="1066" y="1319"/>
                </a:cubicBezTo>
                <a:cubicBezTo>
                  <a:pt x="1061" y="1314"/>
                  <a:pt x="1055" y="1312"/>
                  <a:pt x="1048" y="1312"/>
                </a:cubicBezTo>
                <a:cubicBezTo>
                  <a:pt x="1042" y="1312"/>
                  <a:pt x="1036" y="1314"/>
                  <a:pt x="1032" y="1317"/>
                </a:cubicBezTo>
                <a:cubicBezTo>
                  <a:pt x="987" y="1249"/>
                  <a:pt x="987" y="1249"/>
                  <a:pt x="987" y="1249"/>
                </a:cubicBezTo>
                <a:cubicBezTo>
                  <a:pt x="991" y="1246"/>
                  <a:pt x="994" y="1242"/>
                  <a:pt x="994" y="1236"/>
                </a:cubicBezTo>
                <a:close/>
                <a:moveTo>
                  <a:pt x="1048" y="1367"/>
                </a:moveTo>
                <a:cubicBezTo>
                  <a:pt x="1054" y="1367"/>
                  <a:pt x="1060" y="1365"/>
                  <a:pt x="1065" y="1361"/>
                </a:cubicBezTo>
                <a:cubicBezTo>
                  <a:pt x="1101" y="1411"/>
                  <a:pt x="1101" y="1411"/>
                  <a:pt x="1101" y="1411"/>
                </a:cubicBezTo>
                <a:cubicBezTo>
                  <a:pt x="1065" y="1462"/>
                  <a:pt x="1065" y="1462"/>
                  <a:pt x="1065" y="1462"/>
                </a:cubicBezTo>
                <a:cubicBezTo>
                  <a:pt x="1061" y="1458"/>
                  <a:pt x="1055" y="1456"/>
                  <a:pt x="1048" y="1456"/>
                </a:cubicBezTo>
                <a:cubicBezTo>
                  <a:pt x="1036" y="1456"/>
                  <a:pt x="1026" y="1463"/>
                  <a:pt x="1022" y="1474"/>
                </a:cubicBezTo>
                <a:cubicBezTo>
                  <a:pt x="964" y="1454"/>
                  <a:pt x="964" y="1454"/>
                  <a:pt x="964" y="1454"/>
                </a:cubicBezTo>
                <a:cubicBezTo>
                  <a:pt x="1034" y="1363"/>
                  <a:pt x="1034" y="1363"/>
                  <a:pt x="1034" y="1363"/>
                </a:cubicBezTo>
                <a:cubicBezTo>
                  <a:pt x="1038" y="1366"/>
                  <a:pt x="1043" y="1367"/>
                  <a:pt x="1048" y="1367"/>
                </a:cubicBezTo>
                <a:close/>
                <a:moveTo>
                  <a:pt x="1185" y="1431"/>
                </a:moveTo>
                <a:cubicBezTo>
                  <a:pt x="1185" y="1430"/>
                  <a:pt x="1186" y="1428"/>
                  <a:pt x="1186" y="1427"/>
                </a:cubicBezTo>
                <a:cubicBezTo>
                  <a:pt x="1186" y="1419"/>
                  <a:pt x="1179" y="1413"/>
                  <a:pt x="1172" y="1413"/>
                </a:cubicBezTo>
                <a:cubicBezTo>
                  <a:pt x="1171" y="1413"/>
                  <a:pt x="1171" y="1413"/>
                  <a:pt x="1170" y="1413"/>
                </a:cubicBezTo>
                <a:cubicBezTo>
                  <a:pt x="1163" y="1368"/>
                  <a:pt x="1163" y="1368"/>
                  <a:pt x="1163" y="1368"/>
                </a:cubicBezTo>
                <a:cubicBezTo>
                  <a:pt x="1172" y="1366"/>
                  <a:pt x="1179" y="1359"/>
                  <a:pt x="1182" y="1350"/>
                </a:cubicBezTo>
                <a:cubicBezTo>
                  <a:pt x="1234" y="1359"/>
                  <a:pt x="1234" y="1359"/>
                  <a:pt x="1234" y="1359"/>
                </a:cubicBezTo>
                <a:cubicBezTo>
                  <a:pt x="1234" y="1359"/>
                  <a:pt x="1234" y="1359"/>
                  <a:pt x="1234" y="1359"/>
                </a:cubicBezTo>
                <a:cubicBezTo>
                  <a:pt x="1234" y="1366"/>
                  <a:pt x="1239" y="1372"/>
                  <a:pt x="1246" y="1373"/>
                </a:cubicBezTo>
                <a:cubicBezTo>
                  <a:pt x="1215" y="1444"/>
                  <a:pt x="1215" y="1444"/>
                  <a:pt x="1215" y="1444"/>
                </a:cubicBezTo>
                <a:lnTo>
                  <a:pt x="1185" y="1431"/>
                </a:lnTo>
                <a:close/>
                <a:moveTo>
                  <a:pt x="1102" y="1410"/>
                </a:moveTo>
                <a:cubicBezTo>
                  <a:pt x="1066" y="1360"/>
                  <a:pt x="1066" y="1360"/>
                  <a:pt x="1066" y="1360"/>
                </a:cubicBezTo>
                <a:cubicBezTo>
                  <a:pt x="1071" y="1356"/>
                  <a:pt x="1074" y="1350"/>
                  <a:pt x="1075" y="1343"/>
                </a:cubicBezTo>
                <a:cubicBezTo>
                  <a:pt x="1124" y="1338"/>
                  <a:pt x="1124" y="1338"/>
                  <a:pt x="1124" y="1338"/>
                </a:cubicBezTo>
                <a:cubicBezTo>
                  <a:pt x="1124" y="1339"/>
                  <a:pt x="1124" y="1339"/>
                  <a:pt x="1124" y="1339"/>
                </a:cubicBezTo>
                <a:cubicBezTo>
                  <a:pt x="1124" y="1349"/>
                  <a:pt x="1128" y="1357"/>
                  <a:pt x="1135" y="1363"/>
                </a:cubicBezTo>
                <a:lnTo>
                  <a:pt x="1102" y="1410"/>
                </a:lnTo>
                <a:close/>
                <a:moveTo>
                  <a:pt x="1124" y="1336"/>
                </a:moveTo>
                <a:cubicBezTo>
                  <a:pt x="1076" y="1342"/>
                  <a:pt x="1076" y="1342"/>
                  <a:pt x="1076" y="1342"/>
                </a:cubicBezTo>
                <a:cubicBezTo>
                  <a:pt x="1076" y="1341"/>
                  <a:pt x="1076" y="1340"/>
                  <a:pt x="1076" y="1339"/>
                </a:cubicBezTo>
                <a:cubicBezTo>
                  <a:pt x="1076" y="1332"/>
                  <a:pt x="1073" y="1325"/>
                  <a:pt x="1068" y="1320"/>
                </a:cubicBezTo>
                <a:cubicBezTo>
                  <a:pt x="1102" y="1280"/>
                  <a:pt x="1102" y="1280"/>
                  <a:pt x="1102" y="1280"/>
                </a:cubicBezTo>
                <a:cubicBezTo>
                  <a:pt x="1132" y="1319"/>
                  <a:pt x="1132" y="1319"/>
                  <a:pt x="1132" y="1319"/>
                </a:cubicBezTo>
                <a:cubicBezTo>
                  <a:pt x="1128" y="1323"/>
                  <a:pt x="1125" y="1329"/>
                  <a:pt x="1124" y="1336"/>
                </a:cubicBezTo>
                <a:close/>
                <a:moveTo>
                  <a:pt x="1048" y="1228"/>
                </a:moveTo>
                <a:cubicBezTo>
                  <a:pt x="994" y="1234"/>
                  <a:pt x="994" y="1234"/>
                  <a:pt x="994" y="1234"/>
                </a:cubicBezTo>
                <a:cubicBezTo>
                  <a:pt x="993" y="1230"/>
                  <a:pt x="991" y="1227"/>
                  <a:pt x="989" y="1225"/>
                </a:cubicBezTo>
                <a:cubicBezTo>
                  <a:pt x="1005" y="1158"/>
                  <a:pt x="1005" y="1158"/>
                  <a:pt x="1005" y="1158"/>
                </a:cubicBezTo>
                <a:cubicBezTo>
                  <a:pt x="1052" y="1217"/>
                  <a:pt x="1052" y="1217"/>
                  <a:pt x="1052" y="1217"/>
                </a:cubicBezTo>
                <a:cubicBezTo>
                  <a:pt x="1050" y="1220"/>
                  <a:pt x="1048" y="1223"/>
                  <a:pt x="1048" y="1227"/>
                </a:cubicBezTo>
                <a:cubicBezTo>
                  <a:pt x="1048" y="1227"/>
                  <a:pt x="1048" y="1227"/>
                  <a:pt x="1048" y="1228"/>
                </a:cubicBezTo>
                <a:close/>
                <a:moveTo>
                  <a:pt x="932" y="1371"/>
                </a:moveTo>
                <a:cubicBezTo>
                  <a:pt x="947" y="1371"/>
                  <a:pt x="960" y="1359"/>
                  <a:pt x="960" y="1343"/>
                </a:cubicBezTo>
                <a:cubicBezTo>
                  <a:pt x="960" y="1343"/>
                  <a:pt x="960" y="1342"/>
                  <a:pt x="960" y="1342"/>
                </a:cubicBezTo>
                <a:cubicBezTo>
                  <a:pt x="1020" y="1337"/>
                  <a:pt x="1020" y="1337"/>
                  <a:pt x="1020" y="1337"/>
                </a:cubicBezTo>
                <a:cubicBezTo>
                  <a:pt x="1020" y="1338"/>
                  <a:pt x="1020" y="1339"/>
                  <a:pt x="1020" y="1339"/>
                </a:cubicBezTo>
                <a:cubicBezTo>
                  <a:pt x="1020" y="1349"/>
                  <a:pt x="1025" y="1357"/>
                  <a:pt x="1032" y="1362"/>
                </a:cubicBezTo>
                <a:cubicBezTo>
                  <a:pt x="962" y="1454"/>
                  <a:pt x="962" y="1454"/>
                  <a:pt x="962" y="1454"/>
                </a:cubicBezTo>
                <a:cubicBezTo>
                  <a:pt x="927" y="1442"/>
                  <a:pt x="927" y="1442"/>
                  <a:pt x="927" y="1442"/>
                </a:cubicBezTo>
                <a:cubicBezTo>
                  <a:pt x="931" y="1371"/>
                  <a:pt x="931" y="1371"/>
                  <a:pt x="931" y="1371"/>
                </a:cubicBezTo>
                <a:cubicBezTo>
                  <a:pt x="931" y="1371"/>
                  <a:pt x="932" y="1371"/>
                  <a:pt x="932" y="1371"/>
                </a:cubicBezTo>
                <a:close/>
                <a:moveTo>
                  <a:pt x="934" y="1628"/>
                </a:moveTo>
                <a:cubicBezTo>
                  <a:pt x="972" y="1660"/>
                  <a:pt x="972" y="1660"/>
                  <a:pt x="972" y="1660"/>
                </a:cubicBezTo>
                <a:cubicBezTo>
                  <a:pt x="972" y="1661"/>
                  <a:pt x="971" y="1662"/>
                  <a:pt x="971" y="1663"/>
                </a:cubicBezTo>
                <a:cubicBezTo>
                  <a:pt x="933" y="1628"/>
                  <a:pt x="933" y="1628"/>
                  <a:pt x="933" y="1628"/>
                </a:cubicBezTo>
                <a:cubicBezTo>
                  <a:pt x="933" y="1628"/>
                  <a:pt x="933" y="1628"/>
                  <a:pt x="934" y="1628"/>
                </a:cubicBezTo>
                <a:close/>
                <a:moveTo>
                  <a:pt x="1015" y="1655"/>
                </a:moveTo>
                <a:cubicBezTo>
                  <a:pt x="1010" y="1650"/>
                  <a:pt x="1003" y="1647"/>
                  <a:pt x="995" y="1647"/>
                </a:cubicBezTo>
                <a:cubicBezTo>
                  <a:pt x="986" y="1647"/>
                  <a:pt x="978" y="1652"/>
                  <a:pt x="973" y="1659"/>
                </a:cubicBezTo>
                <a:cubicBezTo>
                  <a:pt x="935" y="1626"/>
                  <a:pt x="935" y="1626"/>
                  <a:pt x="935" y="1626"/>
                </a:cubicBezTo>
                <a:cubicBezTo>
                  <a:pt x="939" y="1621"/>
                  <a:pt x="941" y="1615"/>
                  <a:pt x="941" y="1608"/>
                </a:cubicBezTo>
                <a:cubicBezTo>
                  <a:pt x="941" y="1608"/>
                  <a:pt x="941" y="1607"/>
                  <a:pt x="941" y="1607"/>
                </a:cubicBezTo>
                <a:cubicBezTo>
                  <a:pt x="1048" y="1601"/>
                  <a:pt x="1048" y="1601"/>
                  <a:pt x="1048" y="1601"/>
                </a:cubicBezTo>
                <a:cubicBezTo>
                  <a:pt x="1048" y="1603"/>
                  <a:pt x="1048" y="1605"/>
                  <a:pt x="1048" y="1607"/>
                </a:cubicBezTo>
                <a:cubicBezTo>
                  <a:pt x="1048" y="1613"/>
                  <a:pt x="1050" y="1619"/>
                  <a:pt x="1054" y="1624"/>
                </a:cubicBezTo>
                <a:lnTo>
                  <a:pt x="1015" y="1655"/>
                </a:lnTo>
                <a:close/>
                <a:moveTo>
                  <a:pt x="1104" y="1600"/>
                </a:moveTo>
                <a:cubicBezTo>
                  <a:pt x="1101" y="1588"/>
                  <a:pt x="1090" y="1578"/>
                  <a:pt x="1077" y="1578"/>
                </a:cubicBezTo>
                <a:cubicBezTo>
                  <a:pt x="1076" y="1578"/>
                  <a:pt x="1075" y="1578"/>
                  <a:pt x="1074" y="1579"/>
                </a:cubicBezTo>
                <a:cubicBezTo>
                  <a:pt x="1057" y="1508"/>
                  <a:pt x="1057" y="1508"/>
                  <a:pt x="1057" y="1508"/>
                </a:cubicBezTo>
                <a:cubicBezTo>
                  <a:pt x="1065" y="1506"/>
                  <a:pt x="1071" y="1499"/>
                  <a:pt x="1074" y="1491"/>
                </a:cubicBezTo>
                <a:cubicBezTo>
                  <a:pt x="1152" y="1517"/>
                  <a:pt x="1152" y="1517"/>
                  <a:pt x="1152" y="1517"/>
                </a:cubicBezTo>
                <a:cubicBezTo>
                  <a:pt x="1152" y="1520"/>
                  <a:pt x="1151" y="1522"/>
                  <a:pt x="1151" y="1525"/>
                </a:cubicBezTo>
                <a:cubicBezTo>
                  <a:pt x="1151" y="1538"/>
                  <a:pt x="1159" y="1549"/>
                  <a:pt x="1171" y="1552"/>
                </a:cubicBezTo>
                <a:cubicBezTo>
                  <a:pt x="1156" y="1606"/>
                  <a:pt x="1156" y="1606"/>
                  <a:pt x="1156" y="1606"/>
                </a:cubicBezTo>
                <a:lnTo>
                  <a:pt x="1104" y="1600"/>
                </a:lnTo>
                <a:close/>
                <a:moveTo>
                  <a:pt x="1193" y="1500"/>
                </a:moveTo>
                <a:cubicBezTo>
                  <a:pt x="1216" y="1446"/>
                  <a:pt x="1216" y="1446"/>
                  <a:pt x="1216" y="1446"/>
                </a:cubicBezTo>
                <a:cubicBezTo>
                  <a:pt x="1280" y="1474"/>
                  <a:pt x="1280" y="1474"/>
                  <a:pt x="1280" y="1474"/>
                </a:cubicBezTo>
                <a:cubicBezTo>
                  <a:pt x="1279" y="1476"/>
                  <a:pt x="1279" y="1479"/>
                  <a:pt x="1279" y="1481"/>
                </a:cubicBezTo>
                <a:cubicBezTo>
                  <a:pt x="1279" y="1485"/>
                  <a:pt x="1279" y="1488"/>
                  <a:pt x="1281" y="1491"/>
                </a:cubicBezTo>
                <a:cubicBezTo>
                  <a:pt x="1206" y="1514"/>
                  <a:pt x="1206" y="1514"/>
                  <a:pt x="1206" y="1514"/>
                </a:cubicBezTo>
                <a:cubicBezTo>
                  <a:pt x="1204" y="1508"/>
                  <a:pt x="1199" y="1503"/>
                  <a:pt x="1193" y="1500"/>
                </a:cubicBezTo>
                <a:close/>
                <a:moveTo>
                  <a:pt x="1306" y="1453"/>
                </a:moveTo>
                <a:cubicBezTo>
                  <a:pt x="1294" y="1453"/>
                  <a:pt x="1284" y="1461"/>
                  <a:pt x="1280" y="1472"/>
                </a:cubicBezTo>
                <a:cubicBezTo>
                  <a:pt x="1217" y="1445"/>
                  <a:pt x="1217" y="1445"/>
                  <a:pt x="1217" y="1445"/>
                </a:cubicBezTo>
                <a:cubicBezTo>
                  <a:pt x="1248" y="1373"/>
                  <a:pt x="1248" y="1373"/>
                  <a:pt x="1248" y="1373"/>
                </a:cubicBezTo>
                <a:cubicBezTo>
                  <a:pt x="1251" y="1373"/>
                  <a:pt x="1254" y="1372"/>
                  <a:pt x="1256" y="1370"/>
                </a:cubicBezTo>
                <a:cubicBezTo>
                  <a:pt x="1354" y="1410"/>
                  <a:pt x="1354" y="1410"/>
                  <a:pt x="1354" y="1410"/>
                </a:cubicBezTo>
                <a:cubicBezTo>
                  <a:pt x="1353" y="1412"/>
                  <a:pt x="1352" y="1414"/>
                  <a:pt x="1352" y="1416"/>
                </a:cubicBezTo>
                <a:cubicBezTo>
                  <a:pt x="1352" y="1420"/>
                  <a:pt x="1354" y="1424"/>
                  <a:pt x="1356" y="1426"/>
                </a:cubicBezTo>
                <a:cubicBezTo>
                  <a:pt x="1325" y="1461"/>
                  <a:pt x="1325" y="1461"/>
                  <a:pt x="1325" y="1461"/>
                </a:cubicBezTo>
                <a:cubicBezTo>
                  <a:pt x="1320" y="1456"/>
                  <a:pt x="1314" y="1453"/>
                  <a:pt x="1306" y="1453"/>
                </a:cubicBezTo>
                <a:close/>
                <a:moveTo>
                  <a:pt x="1361" y="1404"/>
                </a:moveTo>
                <a:cubicBezTo>
                  <a:pt x="1358" y="1405"/>
                  <a:pt x="1356" y="1406"/>
                  <a:pt x="1354" y="1408"/>
                </a:cubicBezTo>
                <a:cubicBezTo>
                  <a:pt x="1258" y="1369"/>
                  <a:pt x="1258" y="1369"/>
                  <a:pt x="1258" y="1369"/>
                </a:cubicBezTo>
                <a:cubicBezTo>
                  <a:pt x="1260" y="1366"/>
                  <a:pt x="1261" y="1363"/>
                  <a:pt x="1261" y="1359"/>
                </a:cubicBezTo>
                <a:cubicBezTo>
                  <a:pt x="1261" y="1357"/>
                  <a:pt x="1261" y="1356"/>
                  <a:pt x="1260" y="1354"/>
                </a:cubicBezTo>
                <a:cubicBezTo>
                  <a:pt x="1296" y="1327"/>
                  <a:pt x="1296" y="1327"/>
                  <a:pt x="1296" y="1327"/>
                </a:cubicBezTo>
                <a:cubicBezTo>
                  <a:pt x="1301" y="1336"/>
                  <a:pt x="1310" y="1342"/>
                  <a:pt x="1321" y="1342"/>
                </a:cubicBezTo>
                <a:cubicBezTo>
                  <a:pt x="1327" y="1342"/>
                  <a:pt x="1333" y="1340"/>
                  <a:pt x="1337" y="1336"/>
                </a:cubicBezTo>
                <a:lnTo>
                  <a:pt x="1361" y="1404"/>
                </a:lnTo>
                <a:close/>
                <a:moveTo>
                  <a:pt x="1293" y="1317"/>
                </a:moveTo>
                <a:cubicBezTo>
                  <a:pt x="1182" y="1329"/>
                  <a:pt x="1182" y="1329"/>
                  <a:pt x="1182" y="1329"/>
                </a:cubicBezTo>
                <a:cubicBezTo>
                  <a:pt x="1178" y="1318"/>
                  <a:pt x="1167" y="1309"/>
                  <a:pt x="1154" y="1309"/>
                </a:cubicBezTo>
                <a:cubicBezTo>
                  <a:pt x="1146" y="1309"/>
                  <a:pt x="1139" y="1312"/>
                  <a:pt x="1133" y="1317"/>
                </a:cubicBezTo>
                <a:cubicBezTo>
                  <a:pt x="1103" y="1279"/>
                  <a:pt x="1103" y="1279"/>
                  <a:pt x="1103" y="1279"/>
                </a:cubicBezTo>
                <a:cubicBezTo>
                  <a:pt x="1125" y="1254"/>
                  <a:pt x="1125" y="1254"/>
                  <a:pt x="1125" y="1254"/>
                </a:cubicBezTo>
                <a:cubicBezTo>
                  <a:pt x="1128" y="1255"/>
                  <a:pt x="1131" y="1257"/>
                  <a:pt x="1134" y="1257"/>
                </a:cubicBezTo>
                <a:cubicBezTo>
                  <a:pt x="1141" y="1257"/>
                  <a:pt x="1148" y="1250"/>
                  <a:pt x="1148" y="1243"/>
                </a:cubicBezTo>
                <a:cubicBezTo>
                  <a:pt x="1296" y="1302"/>
                  <a:pt x="1296" y="1302"/>
                  <a:pt x="1296" y="1302"/>
                </a:cubicBezTo>
                <a:cubicBezTo>
                  <a:pt x="1294" y="1305"/>
                  <a:pt x="1293" y="1310"/>
                  <a:pt x="1293" y="1314"/>
                </a:cubicBezTo>
                <a:cubicBezTo>
                  <a:pt x="1293" y="1315"/>
                  <a:pt x="1293" y="1316"/>
                  <a:pt x="1293" y="1317"/>
                </a:cubicBezTo>
                <a:close/>
                <a:moveTo>
                  <a:pt x="1226" y="1196"/>
                </a:moveTo>
                <a:cubicBezTo>
                  <a:pt x="1222" y="1201"/>
                  <a:pt x="1220" y="1207"/>
                  <a:pt x="1220" y="1213"/>
                </a:cubicBezTo>
                <a:cubicBezTo>
                  <a:pt x="1220" y="1216"/>
                  <a:pt x="1220" y="1218"/>
                  <a:pt x="1221" y="1221"/>
                </a:cubicBezTo>
                <a:cubicBezTo>
                  <a:pt x="1147" y="1239"/>
                  <a:pt x="1147" y="1239"/>
                  <a:pt x="1147" y="1239"/>
                </a:cubicBezTo>
                <a:cubicBezTo>
                  <a:pt x="1145" y="1233"/>
                  <a:pt x="1141" y="1229"/>
                  <a:pt x="1135" y="1229"/>
                </a:cubicBezTo>
                <a:cubicBezTo>
                  <a:pt x="1138" y="1143"/>
                  <a:pt x="1138" y="1143"/>
                  <a:pt x="1138" y="1143"/>
                </a:cubicBezTo>
                <a:cubicBezTo>
                  <a:pt x="1139" y="1143"/>
                  <a:pt x="1139" y="1143"/>
                  <a:pt x="1139" y="1143"/>
                </a:cubicBezTo>
                <a:cubicBezTo>
                  <a:pt x="1147" y="1143"/>
                  <a:pt x="1154" y="1140"/>
                  <a:pt x="1159" y="1134"/>
                </a:cubicBezTo>
                <a:lnTo>
                  <a:pt x="1226" y="1196"/>
                </a:lnTo>
                <a:close/>
                <a:moveTo>
                  <a:pt x="1115" y="1101"/>
                </a:moveTo>
                <a:cubicBezTo>
                  <a:pt x="1112" y="1105"/>
                  <a:pt x="1111" y="1110"/>
                  <a:pt x="1111" y="1115"/>
                </a:cubicBezTo>
                <a:cubicBezTo>
                  <a:pt x="1111" y="1124"/>
                  <a:pt x="1116" y="1132"/>
                  <a:pt x="1122" y="1137"/>
                </a:cubicBezTo>
                <a:cubicBezTo>
                  <a:pt x="1069" y="1215"/>
                  <a:pt x="1069" y="1215"/>
                  <a:pt x="1069" y="1215"/>
                </a:cubicBezTo>
                <a:cubicBezTo>
                  <a:pt x="1067" y="1214"/>
                  <a:pt x="1065" y="1213"/>
                  <a:pt x="1062" y="1213"/>
                </a:cubicBezTo>
                <a:cubicBezTo>
                  <a:pt x="1059" y="1213"/>
                  <a:pt x="1056" y="1214"/>
                  <a:pt x="1053" y="1216"/>
                </a:cubicBezTo>
                <a:cubicBezTo>
                  <a:pt x="1006" y="1156"/>
                  <a:pt x="1006" y="1156"/>
                  <a:pt x="1006" y="1156"/>
                </a:cubicBezTo>
                <a:cubicBezTo>
                  <a:pt x="1029" y="1062"/>
                  <a:pt x="1029" y="1062"/>
                  <a:pt x="1029" y="1062"/>
                </a:cubicBezTo>
                <a:cubicBezTo>
                  <a:pt x="1030" y="1062"/>
                  <a:pt x="1031" y="1062"/>
                  <a:pt x="1032" y="1062"/>
                </a:cubicBezTo>
                <a:cubicBezTo>
                  <a:pt x="1036" y="1062"/>
                  <a:pt x="1041" y="1059"/>
                  <a:pt x="1043" y="1056"/>
                </a:cubicBezTo>
                <a:lnTo>
                  <a:pt x="1115" y="1101"/>
                </a:lnTo>
                <a:close/>
                <a:moveTo>
                  <a:pt x="970" y="1005"/>
                </a:moveTo>
                <a:cubicBezTo>
                  <a:pt x="971" y="1011"/>
                  <a:pt x="976" y="1016"/>
                  <a:pt x="983" y="1016"/>
                </a:cubicBezTo>
                <a:cubicBezTo>
                  <a:pt x="987" y="1016"/>
                  <a:pt x="991" y="1014"/>
                  <a:pt x="993" y="1010"/>
                </a:cubicBezTo>
                <a:cubicBezTo>
                  <a:pt x="1023" y="1037"/>
                  <a:pt x="1023" y="1037"/>
                  <a:pt x="1023" y="1037"/>
                </a:cubicBezTo>
                <a:cubicBezTo>
                  <a:pt x="1020" y="1040"/>
                  <a:pt x="1018" y="1044"/>
                  <a:pt x="1018" y="1048"/>
                </a:cubicBezTo>
                <a:cubicBezTo>
                  <a:pt x="1018" y="1049"/>
                  <a:pt x="1018" y="1050"/>
                  <a:pt x="1018" y="1051"/>
                </a:cubicBezTo>
                <a:cubicBezTo>
                  <a:pt x="957" y="1058"/>
                  <a:pt x="957" y="1058"/>
                  <a:pt x="957" y="1058"/>
                </a:cubicBezTo>
                <a:cubicBezTo>
                  <a:pt x="956" y="1043"/>
                  <a:pt x="945" y="1032"/>
                  <a:pt x="930" y="1032"/>
                </a:cubicBezTo>
                <a:cubicBezTo>
                  <a:pt x="917" y="1032"/>
                  <a:pt x="907" y="1040"/>
                  <a:pt x="903" y="1052"/>
                </a:cubicBezTo>
                <a:cubicBezTo>
                  <a:pt x="823" y="1028"/>
                  <a:pt x="823" y="1028"/>
                  <a:pt x="823" y="1028"/>
                </a:cubicBezTo>
                <a:cubicBezTo>
                  <a:pt x="823" y="1027"/>
                  <a:pt x="823" y="1027"/>
                  <a:pt x="823" y="1027"/>
                </a:cubicBezTo>
                <a:cubicBezTo>
                  <a:pt x="853" y="1007"/>
                  <a:pt x="853" y="1007"/>
                  <a:pt x="853" y="1007"/>
                </a:cubicBezTo>
                <a:cubicBezTo>
                  <a:pt x="855" y="1009"/>
                  <a:pt x="857" y="1009"/>
                  <a:pt x="860" y="1009"/>
                </a:cubicBezTo>
                <a:cubicBezTo>
                  <a:pt x="865" y="1009"/>
                  <a:pt x="868" y="1007"/>
                  <a:pt x="871" y="1004"/>
                </a:cubicBezTo>
                <a:lnTo>
                  <a:pt x="970" y="1005"/>
                </a:lnTo>
                <a:close/>
                <a:moveTo>
                  <a:pt x="855" y="983"/>
                </a:moveTo>
                <a:cubicBezTo>
                  <a:pt x="851" y="985"/>
                  <a:pt x="848" y="988"/>
                  <a:pt x="847" y="992"/>
                </a:cubicBezTo>
                <a:cubicBezTo>
                  <a:pt x="810" y="981"/>
                  <a:pt x="810" y="981"/>
                  <a:pt x="810" y="981"/>
                </a:cubicBezTo>
                <a:cubicBezTo>
                  <a:pt x="812" y="825"/>
                  <a:pt x="812" y="825"/>
                  <a:pt x="812" y="825"/>
                </a:cubicBezTo>
                <a:cubicBezTo>
                  <a:pt x="813" y="825"/>
                  <a:pt x="815" y="825"/>
                  <a:pt x="816" y="825"/>
                </a:cubicBezTo>
                <a:lnTo>
                  <a:pt x="855" y="983"/>
                </a:lnTo>
                <a:close/>
                <a:moveTo>
                  <a:pt x="374" y="719"/>
                </a:moveTo>
                <a:cubicBezTo>
                  <a:pt x="392" y="684"/>
                  <a:pt x="392" y="684"/>
                  <a:pt x="392" y="684"/>
                </a:cubicBezTo>
                <a:cubicBezTo>
                  <a:pt x="395" y="686"/>
                  <a:pt x="400" y="687"/>
                  <a:pt x="405" y="687"/>
                </a:cubicBezTo>
                <a:cubicBezTo>
                  <a:pt x="408" y="687"/>
                  <a:pt x="411" y="687"/>
                  <a:pt x="414" y="686"/>
                </a:cubicBezTo>
                <a:cubicBezTo>
                  <a:pt x="418" y="755"/>
                  <a:pt x="418" y="755"/>
                  <a:pt x="418" y="755"/>
                </a:cubicBezTo>
                <a:cubicBezTo>
                  <a:pt x="411" y="756"/>
                  <a:pt x="406" y="759"/>
                  <a:pt x="401" y="763"/>
                </a:cubicBezTo>
                <a:cubicBezTo>
                  <a:pt x="378" y="739"/>
                  <a:pt x="378" y="739"/>
                  <a:pt x="378" y="739"/>
                </a:cubicBezTo>
                <a:cubicBezTo>
                  <a:pt x="380" y="737"/>
                  <a:pt x="381" y="734"/>
                  <a:pt x="381" y="730"/>
                </a:cubicBezTo>
                <a:cubicBezTo>
                  <a:pt x="381" y="725"/>
                  <a:pt x="378" y="721"/>
                  <a:pt x="374" y="719"/>
                </a:cubicBezTo>
                <a:close/>
                <a:moveTo>
                  <a:pt x="295" y="615"/>
                </a:moveTo>
                <a:cubicBezTo>
                  <a:pt x="315" y="570"/>
                  <a:pt x="315" y="570"/>
                  <a:pt x="315" y="570"/>
                </a:cubicBezTo>
                <a:cubicBezTo>
                  <a:pt x="317" y="571"/>
                  <a:pt x="318" y="571"/>
                  <a:pt x="320" y="571"/>
                </a:cubicBezTo>
                <a:cubicBezTo>
                  <a:pt x="323" y="571"/>
                  <a:pt x="326" y="570"/>
                  <a:pt x="328" y="568"/>
                </a:cubicBezTo>
                <a:cubicBezTo>
                  <a:pt x="385" y="635"/>
                  <a:pt x="385" y="635"/>
                  <a:pt x="385" y="635"/>
                </a:cubicBezTo>
                <a:cubicBezTo>
                  <a:pt x="380" y="639"/>
                  <a:pt x="376" y="645"/>
                  <a:pt x="375" y="652"/>
                </a:cubicBezTo>
                <a:cubicBezTo>
                  <a:pt x="311" y="643"/>
                  <a:pt x="311" y="643"/>
                  <a:pt x="311" y="643"/>
                </a:cubicBezTo>
                <a:cubicBezTo>
                  <a:pt x="311" y="642"/>
                  <a:pt x="311" y="641"/>
                  <a:pt x="311" y="640"/>
                </a:cubicBezTo>
                <a:cubicBezTo>
                  <a:pt x="311" y="629"/>
                  <a:pt x="305" y="619"/>
                  <a:pt x="295" y="615"/>
                </a:cubicBezTo>
                <a:close/>
                <a:moveTo>
                  <a:pt x="324" y="461"/>
                </a:moveTo>
                <a:cubicBezTo>
                  <a:pt x="377" y="461"/>
                  <a:pt x="377" y="461"/>
                  <a:pt x="377" y="461"/>
                </a:cubicBezTo>
                <a:cubicBezTo>
                  <a:pt x="379" y="467"/>
                  <a:pt x="384" y="472"/>
                  <a:pt x="391" y="472"/>
                </a:cubicBezTo>
                <a:cubicBezTo>
                  <a:pt x="394" y="501"/>
                  <a:pt x="394" y="501"/>
                  <a:pt x="394" y="501"/>
                </a:cubicBezTo>
                <a:cubicBezTo>
                  <a:pt x="387" y="502"/>
                  <a:pt x="380" y="507"/>
                  <a:pt x="376" y="513"/>
                </a:cubicBezTo>
                <a:cubicBezTo>
                  <a:pt x="319" y="476"/>
                  <a:pt x="319" y="476"/>
                  <a:pt x="319" y="476"/>
                </a:cubicBezTo>
                <a:cubicBezTo>
                  <a:pt x="322" y="472"/>
                  <a:pt x="324" y="467"/>
                  <a:pt x="324" y="461"/>
                </a:cubicBezTo>
                <a:close/>
                <a:moveTo>
                  <a:pt x="317" y="156"/>
                </a:moveTo>
                <a:cubicBezTo>
                  <a:pt x="334" y="81"/>
                  <a:pt x="334" y="81"/>
                  <a:pt x="334" y="81"/>
                </a:cubicBezTo>
                <a:cubicBezTo>
                  <a:pt x="343" y="80"/>
                  <a:pt x="351" y="75"/>
                  <a:pt x="356" y="68"/>
                </a:cubicBezTo>
                <a:cubicBezTo>
                  <a:pt x="467" y="133"/>
                  <a:pt x="467" y="133"/>
                  <a:pt x="467" y="133"/>
                </a:cubicBezTo>
                <a:cubicBezTo>
                  <a:pt x="465" y="137"/>
                  <a:pt x="464" y="141"/>
                  <a:pt x="464" y="145"/>
                </a:cubicBezTo>
                <a:cubicBezTo>
                  <a:pt x="464" y="146"/>
                  <a:pt x="464" y="147"/>
                  <a:pt x="464" y="147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1"/>
                  <a:pt x="321" y="158"/>
                  <a:pt x="317" y="156"/>
                </a:cubicBezTo>
                <a:close/>
                <a:moveTo>
                  <a:pt x="859" y="464"/>
                </a:moveTo>
                <a:cubicBezTo>
                  <a:pt x="792" y="462"/>
                  <a:pt x="792" y="462"/>
                  <a:pt x="792" y="462"/>
                </a:cubicBezTo>
                <a:cubicBezTo>
                  <a:pt x="785" y="417"/>
                  <a:pt x="785" y="417"/>
                  <a:pt x="785" y="417"/>
                </a:cubicBezTo>
                <a:cubicBezTo>
                  <a:pt x="785" y="417"/>
                  <a:pt x="786" y="417"/>
                  <a:pt x="786" y="417"/>
                </a:cubicBezTo>
                <a:cubicBezTo>
                  <a:pt x="796" y="417"/>
                  <a:pt x="805" y="409"/>
                  <a:pt x="807" y="399"/>
                </a:cubicBezTo>
                <a:cubicBezTo>
                  <a:pt x="863" y="444"/>
                  <a:pt x="863" y="444"/>
                  <a:pt x="863" y="444"/>
                </a:cubicBezTo>
                <a:cubicBezTo>
                  <a:pt x="860" y="449"/>
                  <a:pt x="858" y="454"/>
                  <a:pt x="858" y="460"/>
                </a:cubicBezTo>
                <a:cubicBezTo>
                  <a:pt x="858" y="462"/>
                  <a:pt x="859" y="463"/>
                  <a:pt x="859" y="464"/>
                </a:cubicBezTo>
                <a:close/>
                <a:moveTo>
                  <a:pt x="473" y="703"/>
                </a:moveTo>
                <a:cubicBezTo>
                  <a:pt x="429" y="675"/>
                  <a:pt x="429" y="675"/>
                  <a:pt x="429" y="675"/>
                </a:cubicBezTo>
                <a:cubicBezTo>
                  <a:pt x="433" y="670"/>
                  <a:pt x="435" y="664"/>
                  <a:pt x="435" y="657"/>
                </a:cubicBezTo>
                <a:cubicBezTo>
                  <a:pt x="435" y="654"/>
                  <a:pt x="434" y="651"/>
                  <a:pt x="434" y="648"/>
                </a:cubicBezTo>
                <a:cubicBezTo>
                  <a:pt x="453" y="645"/>
                  <a:pt x="453" y="645"/>
                  <a:pt x="453" y="645"/>
                </a:cubicBezTo>
                <a:cubicBezTo>
                  <a:pt x="478" y="699"/>
                  <a:pt x="478" y="699"/>
                  <a:pt x="478" y="699"/>
                </a:cubicBezTo>
                <a:cubicBezTo>
                  <a:pt x="476" y="700"/>
                  <a:pt x="475" y="701"/>
                  <a:pt x="473" y="703"/>
                </a:cubicBezTo>
                <a:close/>
                <a:moveTo>
                  <a:pt x="405" y="458"/>
                </a:moveTo>
                <a:cubicBezTo>
                  <a:pt x="460" y="439"/>
                  <a:pt x="460" y="439"/>
                  <a:pt x="460" y="439"/>
                </a:cubicBezTo>
                <a:cubicBezTo>
                  <a:pt x="461" y="441"/>
                  <a:pt x="462" y="443"/>
                  <a:pt x="464" y="444"/>
                </a:cubicBezTo>
                <a:cubicBezTo>
                  <a:pt x="414" y="506"/>
                  <a:pt x="414" y="506"/>
                  <a:pt x="414" y="506"/>
                </a:cubicBezTo>
                <a:cubicBezTo>
                  <a:pt x="410" y="503"/>
                  <a:pt x="404" y="501"/>
                  <a:pt x="398" y="501"/>
                </a:cubicBezTo>
                <a:cubicBezTo>
                  <a:pt x="397" y="501"/>
                  <a:pt x="397" y="501"/>
                  <a:pt x="396" y="501"/>
                </a:cubicBezTo>
                <a:cubicBezTo>
                  <a:pt x="392" y="472"/>
                  <a:pt x="392" y="472"/>
                  <a:pt x="392" y="472"/>
                </a:cubicBezTo>
                <a:cubicBezTo>
                  <a:pt x="399" y="471"/>
                  <a:pt x="405" y="465"/>
                  <a:pt x="405" y="458"/>
                </a:cubicBezTo>
                <a:close/>
                <a:moveTo>
                  <a:pt x="443" y="389"/>
                </a:moveTo>
                <a:cubicBezTo>
                  <a:pt x="519" y="340"/>
                  <a:pt x="519" y="340"/>
                  <a:pt x="519" y="340"/>
                </a:cubicBezTo>
                <a:cubicBezTo>
                  <a:pt x="531" y="365"/>
                  <a:pt x="531" y="365"/>
                  <a:pt x="531" y="365"/>
                </a:cubicBezTo>
                <a:cubicBezTo>
                  <a:pt x="524" y="369"/>
                  <a:pt x="520" y="377"/>
                  <a:pt x="520" y="386"/>
                </a:cubicBezTo>
                <a:cubicBezTo>
                  <a:pt x="520" y="388"/>
                  <a:pt x="520" y="391"/>
                  <a:pt x="521" y="393"/>
                </a:cubicBezTo>
                <a:cubicBezTo>
                  <a:pt x="445" y="397"/>
                  <a:pt x="445" y="397"/>
                  <a:pt x="445" y="397"/>
                </a:cubicBezTo>
                <a:cubicBezTo>
                  <a:pt x="445" y="394"/>
                  <a:pt x="444" y="392"/>
                  <a:pt x="443" y="389"/>
                </a:cubicBezTo>
                <a:close/>
                <a:moveTo>
                  <a:pt x="406" y="297"/>
                </a:moveTo>
                <a:cubicBezTo>
                  <a:pt x="483" y="169"/>
                  <a:pt x="483" y="169"/>
                  <a:pt x="483" y="169"/>
                </a:cubicBezTo>
                <a:cubicBezTo>
                  <a:pt x="485" y="170"/>
                  <a:pt x="487" y="170"/>
                  <a:pt x="489" y="170"/>
                </a:cubicBezTo>
                <a:cubicBezTo>
                  <a:pt x="490" y="170"/>
                  <a:pt x="491" y="170"/>
                  <a:pt x="491" y="170"/>
                </a:cubicBezTo>
                <a:cubicBezTo>
                  <a:pt x="487" y="240"/>
                  <a:pt x="487" y="240"/>
                  <a:pt x="487" y="240"/>
                </a:cubicBezTo>
                <a:cubicBezTo>
                  <a:pt x="486" y="239"/>
                  <a:pt x="484" y="239"/>
                  <a:pt x="483" y="239"/>
                </a:cubicBezTo>
                <a:cubicBezTo>
                  <a:pt x="469" y="239"/>
                  <a:pt x="458" y="250"/>
                  <a:pt x="458" y="264"/>
                </a:cubicBezTo>
                <a:cubicBezTo>
                  <a:pt x="458" y="269"/>
                  <a:pt x="459" y="274"/>
                  <a:pt x="462" y="278"/>
                </a:cubicBezTo>
                <a:cubicBezTo>
                  <a:pt x="411" y="301"/>
                  <a:pt x="411" y="301"/>
                  <a:pt x="411" y="301"/>
                </a:cubicBezTo>
                <a:cubicBezTo>
                  <a:pt x="410" y="299"/>
                  <a:pt x="408" y="298"/>
                  <a:pt x="406" y="297"/>
                </a:cubicBezTo>
                <a:close/>
                <a:moveTo>
                  <a:pt x="661" y="457"/>
                </a:moveTo>
                <a:cubicBezTo>
                  <a:pt x="608" y="443"/>
                  <a:pt x="608" y="443"/>
                  <a:pt x="608" y="443"/>
                </a:cubicBezTo>
                <a:cubicBezTo>
                  <a:pt x="608" y="442"/>
                  <a:pt x="608" y="441"/>
                  <a:pt x="608" y="440"/>
                </a:cubicBezTo>
                <a:cubicBezTo>
                  <a:pt x="608" y="435"/>
                  <a:pt x="605" y="430"/>
                  <a:pt x="601" y="428"/>
                </a:cubicBezTo>
                <a:cubicBezTo>
                  <a:pt x="630" y="385"/>
                  <a:pt x="630" y="385"/>
                  <a:pt x="630" y="385"/>
                </a:cubicBezTo>
                <a:cubicBezTo>
                  <a:pt x="632" y="388"/>
                  <a:pt x="636" y="389"/>
                  <a:pt x="639" y="389"/>
                </a:cubicBezTo>
                <a:cubicBezTo>
                  <a:pt x="641" y="389"/>
                  <a:pt x="642" y="389"/>
                  <a:pt x="643" y="389"/>
                </a:cubicBezTo>
                <a:cubicBezTo>
                  <a:pt x="673" y="437"/>
                  <a:pt x="673" y="437"/>
                  <a:pt x="673" y="437"/>
                </a:cubicBezTo>
                <a:cubicBezTo>
                  <a:pt x="666" y="441"/>
                  <a:pt x="662" y="448"/>
                  <a:pt x="661" y="457"/>
                </a:cubicBezTo>
                <a:close/>
                <a:moveTo>
                  <a:pt x="598" y="511"/>
                </a:moveTo>
                <a:cubicBezTo>
                  <a:pt x="591" y="511"/>
                  <a:pt x="585" y="517"/>
                  <a:pt x="585" y="525"/>
                </a:cubicBezTo>
                <a:cubicBezTo>
                  <a:pt x="585" y="526"/>
                  <a:pt x="585" y="526"/>
                  <a:pt x="585" y="527"/>
                </a:cubicBezTo>
                <a:cubicBezTo>
                  <a:pt x="524" y="543"/>
                  <a:pt x="524" y="543"/>
                  <a:pt x="524" y="543"/>
                </a:cubicBezTo>
                <a:cubicBezTo>
                  <a:pt x="524" y="542"/>
                  <a:pt x="524" y="542"/>
                  <a:pt x="524" y="541"/>
                </a:cubicBezTo>
                <a:cubicBezTo>
                  <a:pt x="586" y="450"/>
                  <a:pt x="586" y="450"/>
                  <a:pt x="586" y="450"/>
                </a:cubicBezTo>
                <a:cubicBezTo>
                  <a:pt x="588" y="453"/>
                  <a:pt x="591" y="454"/>
                  <a:pt x="595" y="454"/>
                </a:cubicBezTo>
                <a:cubicBezTo>
                  <a:pt x="595" y="454"/>
                  <a:pt x="595" y="454"/>
                  <a:pt x="595" y="454"/>
                </a:cubicBezTo>
                <a:cubicBezTo>
                  <a:pt x="602" y="511"/>
                  <a:pt x="602" y="511"/>
                  <a:pt x="602" y="511"/>
                </a:cubicBezTo>
                <a:cubicBezTo>
                  <a:pt x="601" y="511"/>
                  <a:pt x="600" y="511"/>
                  <a:pt x="598" y="511"/>
                </a:cubicBezTo>
                <a:close/>
                <a:moveTo>
                  <a:pt x="416" y="507"/>
                </a:moveTo>
                <a:cubicBezTo>
                  <a:pt x="465" y="445"/>
                  <a:pt x="465" y="445"/>
                  <a:pt x="465" y="445"/>
                </a:cubicBezTo>
                <a:cubicBezTo>
                  <a:pt x="467" y="447"/>
                  <a:pt x="470" y="448"/>
                  <a:pt x="473" y="448"/>
                </a:cubicBezTo>
                <a:cubicBezTo>
                  <a:pt x="480" y="448"/>
                  <a:pt x="486" y="442"/>
                  <a:pt x="487" y="435"/>
                </a:cubicBezTo>
                <a:cubicBezTo>
                  <a:pt x="539" y="438"/>
                  <a:pt x="539" y="438"/>
                  <a:pt x="539" y="438"/>
                </a:cubicBezTo>
                <a:cubicBezTo>
                  <a:pt x="513" y="533"/>
                  <a:pt x="513" y="533"/>
                  <a:pt x="513" y="533"/>
                </a:cubicBezTo>
                <a:cubicBezTo>
                  <a:pt x="513" y="533"/>
                  <a:pt x="512" y="533"/>
                  <a:pt x="511" y="533"/>
                </a:cubicBezTo>
                <a:cubicBezTo>
                  <a:pt x="505" y="533"/>
                  <a:pt x="499" y="538"/>
                  <a:pt x="498" y="544"/>
                </a:cubicBezTo>
                <a:cubicBezTo>
                  <a:pt x="425" y="532"/>
                  <a:pt x="425" y="532"/>
                  <a:pt x="425" y="532"/>
                </a:cubicBezTo>
                <a:cubicBezTo>
                  <a:pt x="425" y="531"/>
                  <a:pt x="425" y="529"/>
                  <a:pt x="425" y="528"/>
                </a:cubicBezTo>
                <a:cubicBezTo>
                  <a:pt x="425" y="520"/>
                  <a:pt x="421" y="512"/>
                  <a:pt x="416" y="507"/>
                </a:cubicBezTo>
                <a:close/>
                <a:moveTo>
                  <a:pt x="628" y="384"/>
                </a:moveTo>
                <a:cubicBezTo>
                  <a:pt x="599" y="427"/>
                  <a:pt x="599" y="427"/>
                  <a:pt x="599" y="427"/>
                </a:cubicBezTo>
                <a:cubicBezTo>
                  <a:pt x="598" y="426"/>
                  <a:pt x="596" y="426"/>
                  <a:pt x="595" y="426"/>
                </a:cubicBezTo>
                <a:cubicBezTo>
                  <a:pt x="591" y="426"/>
                  <a:pt x="588" y="427"/>
                  <a:pt x="586" y="429"/>
                </a:cubicBezTo>
                <a:cubicBezTo>
                  <a:pt x="563" y="404"/>
                  <a:pt x="563" y="404"/>
                  <a:pt x="563" y="404"/>
                </a:cubicBezTo>
                <a:cubicBezTo>
                  <a:pt x="568" y="400"/>
                  <a:pt x="571" y="393"/>
                  <a:pt x="571" y="386"/>
                </a:cubicBezTo>
                <a:cubicBezTo>
                  <a:pt x="571" y="385"/>
                  <a:pt x="571" y="385"/>
                  <a:pt x="570" y="384"/>
                </a:cubicBezTo>
                <a:cubicBezTo>
                  <a:pt x="626" y="378"/>
                  <a:pt x="626" y="378"/>
                  <a:pt x="626" y="378"/>
                </a:cubicBezTo>
                <a:cubicBezTo>
                  <a:pt x="626" y="380"/>
                  <a:pt x="627" y="382"/>
                  <a:pt x="628" y="384"/>
                </a:cubicBezTo>
                <a:close/>
                <a:moveTo>
                  <a:pt x="562" y="405"/>
                </a:moveTo>
                <a:cubicBezTo>
                  <a:pt x="585" y="430"/>
                  <a:pt x="585" y="430"/>
                  <a:pt x="585" y="430"/>
                </a:cubicBezTo>
                <a:cubicBezTo>
                  <a:pt x="583" y="433"/>
                  <a:pt x="581" y="435"/>
                  <a:pt x="581" y="438"/>
                </a:cubicBezTo>
                <a:cubicBezTo>
                  <a:pt x="541" y="436"/>
                  <a:pt x="541" y="436"/>
                  <a:pt x="541" y="436"/>
                </a:cubicBezTo>
                <a:cubicBezTo>
                  <a:pt x="548" y="411"/>
                  <a:pt x="548" y="411"/>
                  <a:pt x="548" y="411"/>
                </a:cubicBezTo>
                <a:cubicBezTo>
                  <a:pt x="553" y="411"/>
                  <a:pt x="558" y="409"/>
                  <a:pt x="562" y="405"/>
                </a:cubicBezTo>
                <a:close/>
                <a:moveTo>
                  <a:pt x="581" y="440"/>
                </a:moveTo>
                <a:cubicBezTo>
                  <a:pt x="581" y="444"/>
                  <a:pt x="582" y="447"/>
                  <a:pt x="584" y="449"/>
                </a:cubicBezTo>
                <a:cubicBezTo>
                  <a:pt x="523" y="540"/>
                  <a:pt x="523" y="540"/>
                  <a:pt x="523" y="540"/>
                </a:cubicBezTo>
                <a:cubicBezTo>
                  <a:pt x="521" y="537"/>
                  <a:pt x="518" y="535"/>
                  <a:pt x="515" y="534"/>
                </a:cubicBezTo>
                <a:cubicBezTo>
                  <a:pt x="541" y="438"/>
                  <a:pt x="541" y="438"/>
                  <a:pt x="541" y="438"/>
                </a:cubicBezTo>
                <a:lnTo>
                  <a:pt x="581" y="440"/>
                </a:lnTo>
                <a:close/>
                <a:moveTo>
                  <a:pt x="626" y="376"/>
                </a:moveTo>
                <a:cubicBezTo>
                  <a:pt x="626" y="376"/>
                  <a:pt x="626" y="376"/>
                  <a:pt x="626" y="376"/>
                </a:cubicBezTo>
                <a:cubicBezTo>
                  <a:pt x="570" y="382"/>
                  <a:pt x="570" y="382"/>
                  <a:pt x="570" y="382"/>
                </a:cubicBezTo>
                <a:cubicBezTo>
                  <a:pt x="569" y="370"/>
                  <a:pt x="558" y="361"/>
                  <a:pt x="545" y="361"/>
                </a:cubicBezTo>
                <a:cubicBezTo>
                  <a:pt x="541" y="361"/>
                  <a:pt x="536" y="362"/>
                  <a:pt x="532" y="364"/>
                </a:cubicBezTo>
                <a:cubicBezTo>
                  <a:pt x="520" y="339"/>
                  <a:pt x="520" y="339"/>
                  <a:pt x="520" y="339"/>
                </a:cubicBezTo>
                <a:cubicBezTo>
                  <a:pt x="586" y="297"/>
                  <a:pt x="586" y="297"/>
                  <a:pt x="586" y="297"/>
                </a:cubicBezTo>
                <a:cubicBezTo>
                  <a:pt x="590" y="299"/>
                  <a:pt x="594" y="300"/>
                  <a:pt x="598" y="300"/>
                </a:cubicBezTo>
                <a:cubicBezTo>
                  <a:pt x="601" y="300"/>
                  <a:pt x="604" y="300"/>
                  <a:pt x="607" y="299"/>
                </a:cubicBezTo>
                <a:cubicBezTo>
                  <a:pt x="633" y="363"/>
                  <a:pt x="633" y="363"/>
                  <a:pt x="633" y="363"/>
                </a:cubicBezTo>
                <a:cubicBezTo>
                  <a:pt x="629" y="365"/>
                  <a:pt x="626" y="370"/>
                  <a:pt x="626" y="376"/>
                </a:cubicBezTo>
                <a:close/>
                <a:moveTo>
                  <a:pt x="574" y="272"/>
                </a:moveTo>
                <a:cubicBezTo>
                  <a:pt x="508" y="266"/>
                  <a:pt x="508" y="266"/>
                  <a:pt x="508" y="266"/>
                </a:cubicBezTo>
                <a:cubicBezTo>
                  <a:pt x="508" y="265"/>
                  <a:pt x="508" y="265"/>
                  <a:pt x="508" y="264"/>
                </a:cubicBezTo>
                <a:cubicBezTo>
                  <a:pt x="508" y="258"/>
                  <a:pt x="505" y="252"/>
                  <a:pt x="501" y="247"/>
                </a:cubicBezTo>
                <a:cubicBezTo>
                  <a:pt x="546" y="202"/>
                  <a:pt x="546" y="202"/>
                  <a:pt x="546" y="202"/>
                </a:cubicBezTo>
                <a:cubicBezTo>
                  <a:pt x="548" y="204"/>
                  <a:pt x="551" y="205"/>
                  <a:pt x="555" y="205"/>
                </a:cubicBezTo>
                <a:cubicBezTo>
                  <a:pt x="557" y="205"/>
                  <a:pt x="558" y="205"/>
                  <a:pt x="560" y="204"/>
                </a:cubicBezTo>
                <a:cubicBezTo>
                  <a:pt x="585" y="254"/>
                  <a:pt x="585" y="254"/>
                  <a:pt x="585" y="254"/>
                </a:cubicBezTo>
                <a:cubicBezTo>
                  <a:pt x="579" y="258"/>
                  <a:pt x="575" y="265"/>
                  <a:pt x="574" y="272"/>
                </a:cubicBezTo>
                <a:close/>
                <a:moveTo>
                  <a:pt x="544" y="201"/>
                </a:moveTo>
                <a:cubicBezTo>
                  <a:pt x="500" y="246"/>
                  <a:pt x="500" y="246"/>
                  <a:pt x="500" y="246"/>
                </a:cubicBezTo>
                <a:cubicBezTo>
                  <a:pt x="497" y="243"/>
                  <a:pt x="493" y="241"/>
                  <a:pt x="489" y="240"/>
                </a:cubicBezTo>
                <a:cubicBezTo>
                  <a:pt x="493" y="170"/>
                  <a:pt x="493" y="170"/>
                  <a:pt x="493" y="170"/>
                </a:cubicBezTo>
                <a:cubicBezTo>
                  <a:pt x="499" y="168"/>
                  <a:pt x="505" y="165"/>
                  <a:pt x="509" y="160"/>
                </a:cubicBezTo>
                <a:cubicBezTo>
                  <a:pt x="543" y="184"/>
                  <a:pt x="543" y="184"/>
                  <a:pt x="543" y="184"/>
                </a:cubicBezTo>
                <a:cubicBezTo>
                  <a:pt x="542" y="186"/>
                  <a:pt x="541" y="189"/>
                  <a:pt x="541" y="191"/>
                </a:cubicBezTo>
                <a:cubicBezTo>
                  <a:pt x="541" y="195"/>
                  <a:pt x="542" y="198"/>
                  <a:pt x="544" y="201"/>
                </a:cubicBezTo>
                <a:close/>
                <a:moveTo>
                  <a:pt x="507" y="267"/>
                </a:moveTo>
                <a:cubicBezTo>
                  <a:pt x="574" y="274"/>
                  <a:pt x="574" y="274"/>
                  <a:pt x="574" y="274"/>
                </a:cubicBezTo>
                <a:cubicBezTo>
                  <a:pt x="574" y="274"/>
                  <a:pt x="573" y="275"/>
                  <a:pt x="573" y="275"/>
                </a:cubicBezTo>
                <a:cubicBezTo>
                  <a:pt x="573" y="284"/>
                  <a:pt x="578" y="291"/>
                  <a:pt x="584" y="296"/>
                </a:cubicBezTo>
                <a:cubicBezTo>
                  <a:pt x="519" y="338"/>
                  <a:pt x="519" y="338"/>
                  <a:pt x="519" y="338"/>
                </a:cubicBezTo>
                <a:cubicBezTo>
                  <a:pt x="494" y="286"/>
                  <a:pt x="494" y="286"/>
                  <a:pt x="494" y="286"/>
                </a:cubicBezTo>
                <a:cubicBezTo>
                  <a:pt x="501" y="283"/>
                  <a:pt x="506" y="276"/>
                  <a:pt x="507" y="267"/>
                </a:cubicBezTo>
                <a:close/>
                <a:moveTo>
                  <a:pt x="545" y="411"/>
                </a:moveTo>
                <a:cubicBezTo>
                  <a:pt x="545" y="411"/>
                  <a:pt x="546" y="411"/>
                  <a:pt x="546" y="411"/>
                </a:cubicBezTo>
                <a:cubicBezTo>
                  <a:pt x="539" y="436"/>
                  <a:pt x="539" y="436"/>
                  <a:pt x="539" y="436"/>
                </a:cubicBezTo>
                <a:cubicBezTo>
                  <a:pt x="487" y="434"/>
                  <a:pt x="487" y="434"/>
                  <a:pt x="487" y="434"/>
                </a:cubicBezTo>
                <a:cubicBezTo>
                  <a:pt x="487" y="431"/>
                  <a:pt x="486" y="429"/>
                  <a:pt x="485" y="427"/>
                </a:cubicBezTo>
                <a:cubicBezTo>
                  <a:pt x="524" y="401"/>
                  <a:pt x="524" y="401"/>
                  <a:pt x="524" y="401"/>
                </a:cubicBezTo>
                <a:cubicBezTo>
                  <a:pt x="529" y="407"/>
                  <a:pt x="537" y="411"/>
                  <a:pt x="545" y="411"/>
                </a:cubicBezTo>
                <a:close/>
                <a:moveTo>
                  <a:pt x="425" y="533"/>
                </a:moveTo>
                <a:cubicBezTo>
                  <a:pt x="498" y="546"/>
                  <a:pt x="498" y="546"/>
                  <a:pt x="498" y="546"/>
                </a:cubicBezTo>
                <a:cubicBezTo>
                  <a:pt x="497" y="546"/>
                  <a:pt x="497" y="547"/>
                  <a:pt x="497" y="547"/>
                </a:cubicBezTo>
                <a:cubicBezTo>
                  <a:pt x="497" y="552"/>
                  <a:pt x="500" y="557"/>
                  <a:pt x="504" y="559"/>
                </a:cubicBezTo>
                <a:cubicBezTo>
                  <a:pt x="442" y="619"/>
                  <a:pt x="442" y="619"/>
                  <a:pt x="442" y="619"/>
                </a:cubicBezTo>
                <a:cubicBezTo>
                  <a:pt x="410" y="552"/>
                  <a:pt x="410" y="552"/>
                  <a:pt x="410" y="552"/>
                </a:cubicBezTo>
                <a:cubicBezTo>
                  <a:pt x="418" y="549"/>
                  <a:pt x="423" y="542"/>
                  <a:pt x="425" y="533"/>
                </a:cubicBezTo>
                <a:close/>
                <a:moveTo>
                  <a:pt x="452" y="644"/>
                </a:moveTo>
                <a:cubicBezTo>
                  <a:pt x="433" y="647"/>
                  <a:pt x="433" y="647"/>
                  <a:pt x="433" y="647"/>
                </a:cubicBezTo>
                <a:cubicBezTo>
                  <a:pt x="432" y="643"/>
                  <a:pt x="430" y="640"/>
                  <a:pt x="427" y="637"/>
                </a:cubicBezTo>
                <a:cubicBezTo>
                  <a:pt x="442" y="622"/>
                  <a:pt x="442" y="622"/>
                  <a:pt x="442" y="622"/>
                </a:cubicBezTo>
                <a:lnTo>
                  <a:pt x="452" y="644"/>
                </a:lnTo>
                <a:close/>
                <a:moveTo>
                  <a:pt x="443" y="621"/>
                </a:moveTo>
                <a:cubicBezTo>
                  <a:pt x="506" y="560"/>
                  <a:pt x="506" y="560"/>
                  <a:pt x="506" y="560"/>
                </a:cubicBezTo>
                <a:cubicBezTo>
                  <a:pt x="508" y="560"/>
                  <a:pt x="509" y="561"/>
                  <a:pt x="511" y="561"/>
                </a:cubicBezTo>
                <a:cubicBezTo>
                  <a:pt x="514" y="561"/>
                  <a:pt x="516" y="560"/>
                  <a:pt x="518" y="559"/>
                </a:cubicBezTo>
                <a:cubicBezTo>
                  <a:pt x="540" y="600"/>
                  <a:pt x="540" y="600"/>
                  <a:pt x="540" y="600"/>
                </a:cubicBezTo>
                <a:cubicBezTo>
                  <a:pt x="529" y="604"/>
                  <a:pt x="522" y="615"/>
                  <a:pt x="522" y="627"/>
                </a:cubicBezTo>
                <a:cubicBezTo>
                  <a:pt x="522" y="628"/>
                  <a:pt x="522" y="630"/>
                  <a:pt x="523" y="631"/>
                </a:cubicBezTo>
                <a:cubicBezTo>
                  <a:pt x="454" y="643"/>
                  <a:pt x="454" y="643"/>
                  <a:pt x="454" y="643"/>
                </a:cubicBezTo>
                <a:lnTo>
                  <a:pt x="443" y="621"/>
                </a:lnTo>
                <a:close/>
                <a:moveTo>
                  <a:pt x="552" y="597"/>
                </a:moveTo>
                <a:cubicBezTo>
                  <a:pt x="548" y="597"/>
                  <a:pt x="545" y="598"/>
                  <a:pt x="541" y="599"/>
                </a:cubicBezTo>
                <a:cubicBezTo>
                  <a:pt x="520" y="558"/>
                  <a:pt x="520" y="558"/>
                  <a:pt x="520" y="558"/>
                </a:cubicBezTo>
                <a:cubicBezTo>
                  <a:pt x="523" y="555"/>
                  <a:pt x="525" y="551"/>
                  <a:pt x="525" y="547"/>
                </a:cubicBezTo>
                <a:cubicBezTo>
                  <a:pt x="525" y="546"/>
                  <a:pt x="525" y="545"/>
                  <a:pt x="525" y="544"/>
                </a:cubicBezTo>
                <a:cubicBezTo>
                  <a:pt x="585" y="529"/>
                  <a:pt x="585" y="529"/>
                  <a:pt x="585" y="529"/>
                </a:cubicBezTo>
                <a:cubicBezTo>
                  <a:pt x="586" y="532"/>
                  <a:pt x="589" y="535"/>
                  <a:pt x="592" y="537"/>
                </a:cubicBezTo>
                <a:cubicBezTo>
                  <a:pt x="564" y="599"/>
                  <a:pt x="564" y="599"/>
                  <a:pt x="564" y="599"/>
                </a:cubicBezTo>
                <a:cubicBezTo>
                  <a:pt x="560" y="598"/>
                  <a:pt x="556" y="597"/>
                  <a:pt x="552" y="597"/>
                </a:cubicBezTo>
                <a:close/>
                <a:moveTo>
                  <a:pt x="566" y="600"/>
                </a:moveTo>
                <a:cubicBezTo>
                  <a:pt x="594" y="538"/>
                  <a:pt x="594" y="538"/>
                  <a:pt x="594" y="538"/>
                </a:cubicBezTo>
                <a:cubicBezTo>
                  <a:pt x="595" y="538"/>
                  <a:pt x="597" y="539"/>
                  <a:pt x="598" y="539"/>
                </a:cubicBezTo>
                <a:cubicBezTo>
                  <a:pt x="606" y="539"/>
                  <a:pt x="612" y="533"/>
                  <a:pt x="612" y="526"/>
                </a:cubicBezTo>
                <a:cubicBezTo>
                  <a:pt x="679" y="526"/>
                  <a:pt x="679" y="526"/>
                  <a:pt x="679" y="526"/>
                </a:cubicBezTo>
                <a:cubicBezTo>
                  <a:pt x="679" y="528"/>
                  <a:pt x="680" y="530"/>
                  <a:pt x="681" y="532"/>
                </a:cubicBezTo>
                <a:cubicBezTo>
                  <a:pt x="577" y="610"/>
                  <a:pt x="577" y="610"/>
                  <a:pt x="577" y="610"/>
                </a:cubicBezTo>
                <a:cubicBezTo>
                  <a:pt x="574" y="605"/>
                  <a:pt x="570" y="602"/>
                  <a:pt x="566" y="600"/>
                </a:cubicBezTo>
                <a:close/>
                <a:moveTo>
                  <a:pt x="693" y="511"/>
                </a:moveTo>
                <a:cubicBezTo>
                  <a:pt x="685" y="511"/>
                  <a:pt x="679" y="517"/>
                  <a:pt x="679" y="524"/>
                </a:cubicBezTo>
                <a:cubicBezTo>
                  <a:pt x="612" y="524"/>
                  <a:pt x="612" y="524"/>
                  <a:pt x="612" y="524"/>
                </a:cubicBezTo>
                <a:cubicBezTo>
                  <a:pt x="612" y="519"/>
                  <a:pt x="609" y="514"/>
                  <a:pt x="604" y="512"/>
                </a:cubicBezTo>
                <a:cubicBezTo>
                  <a:pt x="597" y="454"/>
                  <a:pt x="597" y="454"/>
                  <a:pt x="597" y="454"/>
                </a:cubicBezTo>
                <a:cubicBezTo>
                  <a:pt x="602" y="453"/>
                  <a:pt x="606" y="449"/>
                  <a:pt x="608" y="444"/>
                </a:cubicBezTo>
                <a:cubicBezTo>
                  <a:pt x="661" y="458"/>
                  <a:pt x="661" y="458"/>
                  <a:pt x="661" y="458"/>
                </a:cubicBezTo>
                <a:cubicBezTo>
                  <a:pt x="661" y="459"/>
                  <a:pt x="661" y="459"/>
                  <a:pt x="661" y="459"/>
                </a:cubicBezTo>
                <a:cubicBezTo>
                  <a:pt x="661" y="474"/>
                  <a:pt x="673" y="486"/>
                  <a:pt x="688" y="486"/>
                </a:cubicBezTo>
                <a:cubicBezTo>
                  <a:pt x="699" y="486"/>
                  <a:pt x="708" y="481"/>
                  <a:pt x="712" y="472"/>
                </a:cubicBezTo>
                <a:cubicBezTo>
                  <a:pt x="770" y="500"/>
                  <a:pt x="770" y="500"/>
                  <a:pt x="770" y="500"/>
                </a:cubicBezTo>
                <a:cubicBezTo>
                  <a:pt x="770" y="502"/>
                  <a:pt x="770" y="504"/>
                  <a:pt x="770" y="506"/>
                </a:cubicBezTo>
                <a:cubicBezTo>
                  <a:pt x="770" y="507"/>
                  <a:pt x="770" y="509"/>
                  <a:pt x="770" y="510"/>
                </a:cubicBezTo>
                <a:cubicBezTo>
                  <a:pt x="706" y="522"/>
                  <a:pt x="706" y="522"/>
                  <a:pt x="706" y="522"/>
                </a:cubicBezTo>
                <a:cubicBezTo>
                  <a:pt x="705" y="515"/>
                  <a:pt x="699" y="511"/>
                  <a:pt x="693" y="511"/>
                </a:cubicBezTo>
                <a:close/>
                <a:moveTo>
                  <a:pt x="771" y="498"/>
                </a:moveTo>
                <a:cubicBezTo>
                  <a:pt x="713" y="470"/>
                  <a:pt x="713" y="470"/>
                  <a:pt x="713" y="470"/>
                </a:cubicBezTo>
                <a:cubicBezTo>
                  <a:pt x="714" y="467"/>
                  <a:pt x="715" y="464"/>
                  <a:pt x="715" y="461"/>
                </a:cubicBezTo>
                <a:cubicBezTo>
                  <a:pt x="791" y="464"/>
                  <a:pt x="791" y="464"/>
                  <a:pt x="791" y="464"/>
                </a:cubicBezTo>
                <a:cubicBezTo>
                  <a:pt x="793" y="478"/>
                  <a:pt x="793" y="478"/>
                  <a:pt x="793" y="478"/>
                </a:cubicBezTo>
                <a:cubicBezTo>
                  <a:pt x="782" y="480"/>
                  <a:pt x="774" y="488"/>
                  <a:pt x="771" y="498"/>
                </a:cubicBezTo>
                <a:close/>
                <a:moveTo>
                  <a:pt x="784" y="417"/>
                </a:moveTo>
                <a:cubicBezTo>
                  <a:pt x="791" y="462"/>
                  <a:pt x="791" y="462"/>
                  <a:pt x="791" y="462"/>
                </a:cubicBezTo>
                <a:cubicBezTo>
                  <a:pt x="715" y="459"/>
                  <a:pt x="715" y="459"/>
                  <a:pt x="715" y="459"/>
                </a:cubicBezTo>
                <a:cubicBezTo>
                  <a:pt x="715" y="459"/>
                  <a:pt x="715" y="459"/>
                  <a:pt x="715" y="459"/>
                </a:cubicBezTo>
                <a:cubicBezTo>
                  <a:pt x="715" y="444"/>
                  <a:pt x="703" y="432"/>
                  <a:pt x="688" y="432"/>
                </a:cubicBezTo>
                <a:cubicBezTo>
                  <a:pt x="683" y="432"/>
                  <a:pt x="679" y="433"/>
                  <a:pt x="675" y="436"/>
                </a:cubicBezTo>
                <a:cubicBezTo>
                  <a:pt x="645" y="388"/>
                  <a:pt x="645" y="388"/>
                  <a:pt x="645" y="388"/>
                </a:cubicBezTo>
                <a:cubicBezTo>
                  <a:pt x="649" y="386"/>
                  <a:pt x="652" y="383"/>
                  <a:pt x="653" y="378"/>
                </a:cubicBezTo>
                <a:cubicBezTo>
                  <a:pt x="765" y="386"/>
                  <a:pt x="765" y="386"/>
                  <a:pt x="765" y="386"/>
                </a:cubicBezTo>
                <a:cubicBezTo>
                  <a:pt x="764" y="389"/>
                  <a:pt x="764" y="392"/>
                  <a:pt x="764" y="394"/>
                </a:cubicBezTo>
                <a:cubicBezTo>
                  <a:pt x="764" y="406"/>
                  <a:pt x="772" y="415"/>
                  <a:pt x="784" y="417"/>
                </a:cubicBezTo>
                <a:close/>
                <a:moveTo>
                  <a:pt x="639" y="362"/>
                </a:moveTo>
                <a:cubicBezTo>
                  <a:pt x="638" y="362"/>
                  <a:pt x="636" y="362"/>
                  <a:pt x="635" y="362"/>
                </a:cubicBezTo>
                <a:cubicBezTo>
                  <a:pt x="609" y="298"/>
                  <a:pt x="609" y="298"/>
                  <a:pt x="609" y="298"/>
                </a:cubicBezTo>
                <a:cubicBezTo>
                  <a:pt x="617" y="294"/>
                  <a:pt x="623" y="285"/>
                  <a:pt x="623" y="275"/>
                </a:cubicBezTo>
                <a:cubicBezTo>
                  <a:pt x="623" y="273"/>
                  <a:pt x="623" y="271"/>
                  <a:pt x="622" y="268"/>
                </a:cubicBezTo>
                <a:cubicBezTo>
                  <a:pt x="679" y="209"/>
                  <a:pt x="679" y="209"/>
                  <a:pt x="679" y="209"/>
                </a:cubicBezTo>
                <a:cubicBezTo>
                  <a:pt x="680" y="211"/>
                  <a:pt x="681" y="212"/>
                  <a:pt x="683" y="214"/>
                </a:cubicBezTo>
                <a:cubicBezTo>
                  <a:pt x="641" y="362"/>
                  <a:pt x="641" y="362"/>
                  <a:pt x="641" y="362"/>
                </a:cubicBezTo>
                <a:cubicBezTo>
                  <a:pt x="640" y="362"/>
                  <a:pt x="640" y="362"/>
                  <a:pt x="639" y="362"/>
                </a:cubicBezTo>
                <a:close/>
                <a:moveTo>
                  <a:pt x="678" y="208"/>
                </a:moveTo>
                <a:cubicBezTo>
                  <a:pt x="622" y="267"/>
                  <a:pt x="622" y="267"/>
                  <a:pt x="622" y="267"/>
                </a:cubicBezTo>
                <a:cubicBezTo>
                  <a:pt x="618" y="257"/>
                  <a:pt x="610" y="250"/>
                  <a:pt x="599" y="250"/>
                </a:cubicBezTo>
                <a:cubicBezTo>
                  <a:pt x="597" y="166"/>
                  <a:pt x="597" y="166"/>
                  <a:pt x="597" y="166"/>
                </a:cubicBezTo>
                <a:cubicBezTo>
                  <a:pt x="598" y="166"/>
                  <a:pt x="598" y="166"/>
                  <a:pt x="598" y="166"/>
                </a:cubicBezTo>
                <a:cubicBezTo>
                  <a:pt x="604" y="166"/>
                  <a:pt x="609" y="163"/>
                  <a:pt x="611" y="159"/>
                </a:cubicBezTo>
                <a:cubicBezTo>
                  <a:pt x="676" y="187"/>
                  <a:pt x="676" y="187"/>
                  <a:pt x="676" y="187"/>
                </a:cubicBezTo>
                <a:cubicBezTo>
                  <a:pt x="675" y="190"/>
                  <a:pt x="675" y="193"/>
                  <a:pt x="675" y="196"/>
                </a:cubicBezTo>
                <a:cubicBezTo>
                  <a:pt x="675" y="200"/>
                  <a:pt x="676" y="204"/>
                  <a:pt x="678" y="208"/>
                </a:cubicBezTo>
                <a:close/>
                <a:moveTo>
                  <a:pt x="596" y="166"/>
                </a:moveTo>
                <a:cubicBezTo>
                  <a:pt x="597" y="250"/>
                  <a:pt x="597" y="250"/>
                  <a:pt x="597" y="250"/>
                </a:cubicBezTo>
                <a:cubicBezTo>
                  <a:pt x="593" y="250"/>
                  <a:pt x="589" y="252"/>
                  <a:pt x="586" y="253"/>
                </a:cubicBezTo>
                <a:cubicBezTo>
                  <a:pt x="562" y="203"/>
                  <a:pt x="562" y="203"/>
                  <a:pt x="562" y="203"/>
                </a:cubicBezTo>
                <a:cubicBezTo>
                  <a:pt x="566" y="201"/>
                  <a:pt x="569" y="197"/>
                  <a:pt x="569" y="191"/>
                </a:cubicBezTo>
                <a:cubicBezTo>
                  <a:pt x="569" y="184"/>
                  <a:pt x="562" y="178"/>
                  <a:pt x="555" y="178"/>
                </a:cubicBezTo>
                <a:cubicBezTo>
                  <a:pt x="550" y="178"/>
                  <a:pt x="546" y="180"/>
                  <a:pt x="544" y="183"/>
                </a:cubicBezTo>
                <a:cubicBezTo>
                  <a:pt x="510" y="159"/>
                  <a:pt x="510" y="159"/>
                  <a:pt x="510" y="159"/>
                </a:cubicBezTo>
                <a:cubicBezTo>
                  <a:pt x="512" y="156"/>
                  <a:pt x="513" y="152"/>
                  <a:pt x="513" y="148"/>
                </a:cubicBezTo>
                <a:cubicBezTo>
                  <a:pt x="585" y="153"/>
                  <a:pt x="585" y="153"/>
                  <a:pt x="585" y="153"/>
                </a:cubicBezTo>
                <a:cubicBezTo>
                  <a:pt x="585" y="153"/>
                  <a:pt x="585" y="153"/>
                  <a:pt x="585" y="153"/>
                </a:cubicBezTo>
                <a:cubicBezTo>
                  <a:pt x="585" y="159"/>
                  <a:pt x="589" y="165"/>
                  <a:pt x="596" y="166"/>
                </a:cubicBezTo>
                <a:close/>
                <a:moveTo>
                  <a:pt x="482" y="169"/>
                </a:moveTo>
                <a:cubicBezTo>
                  <a:pt x="405" y="296"/>
                  <a:pt x="405" y="296"/>
                  <a:pt x="405" y="296"/>
                </a:cubicBezTo>
                <a:cubicBezTo>
                  <a:pt x="403" y="295"/>
                  <a:pt x="401" y="294"/>
                  <a:pt x="398" y="294"/>
                </a:cubicBezTo>
                <a:cubicBezTo>
                  <a:pt x="395" y="294"/>
                  <a:pt x="392" y="295"/>
                  <a:pt x="389" y="298"/>
                </a:cubicBezTo>
                <a:cubicBezTo>
                  <a:pt x="342" y="251"/>
                  <a:pt x="342" y="251"/>
                  <a:pt x="342" y="251"/>
                </a:cubicBezTo>
                <a:cubicBezTo>
                  <a:pt x="344" y="248"/>
                  <a:pt x="346" y="245"/>
                  <a:pt x="346" y="241"/>
                </a:cubicBezTo>
                <a:cubicBezTo>
                  <a:pt x="346" y="239"/>
                  <a:pt x="345" y="238"/>
                  <a:pt x="345" y="236"/>
                </a:cubicBezTo>
                <a:cubicBezTo>
                  <a:pt x="469" y="160"/>
                  <a:pt x="469" y="160"/>
                  <a:pt x="469" y="160"/>
                </a:cubicBezTo>
                <a:cubicBezTo>
                  <a:pt x="472" y="164"/>
                  <a:pt x="477" y="167"/>
                  <a:pt x="482" y="169"/>
                </a:cubicBezTo>
                <a:close/>
                <a:moveTo>
                  <a:pt x="341" y="252"/>
                </a:moveTo>
                <a:cubicBezTo>
                  <a:pt x="388" y="299"/>
                  <a:pt x="388" y="299"/>
                  <a:pt x="388" y="299"/>
                </a:cubicBezTo>
                <a:cubicBezTo>
                  <a:pt x="386" y="301"/>
                  <a:pt x="384" y="304"/>
                  <a:pt x="384" y="308"/>
                </a:cubicBezTo>
                <a:cubicBezTo>
                  <a:pt x="384" y="311"/>
                  <a:pt x="385" y="314"/>
                  <a:pt x="387" y="316"/>
                </a:cubicBezTo>
                <a:cubicBezTo>
                  <a:pt x="351" y="348"/>
                  <a:pt x="351" y="348"/>
                  <a:pt x="351" y="348"/>
                </a:cubicBezTo>
                <a:cubicBezTo>
                  <a:pt x="346" y="343"/>
                  <a:pt x="340" y="340"/>
                  <a:pt x="333" y="339"/>
                </a:cubicBezTo>
                <a:cubicBezTo>
                  <a:pt x="333" y="255"/>
                  <a:pt x="333" y="255"/>
                  <a:pt x="333" y="255"/>
                </a:cubicBezTo>
                <a:cubicBezTo>
                  <a:pt x="336" y="255"/>
                  <a:pt x="339" y="254"/>
                  <a:pt x="341" y="252"/>
                </a:cubicBezTo>
                <a:close/>
                <a:moveTo>
                  <a:pt x="352" y="349"/>
                </a:moveTo>
                <a:cubicBezTo>
                  <a:pt x="388" y="318"/>
                  <a:pt x="388" y="318"/>
                  <a:pt x="388" y="318"/>
                </a:cubicBezTo>
                <a:cubicBezTo>
                  <a:pt x="391" y="320"/>
                  <a:pt x="394" y="322"/>
                  <a:pt x="398" y="322"/>
                </a:cubicBezTo>
                <a:cubicBezTo>
                  <a:pt x="406" y="322"/>
                  <a:pt x="412" y="316"/>
                  <a:pt x="412" y="308"/>
                </a:cubicBezTo>
                <a:cubicBezTo>
                  <a:pt x="412" y="306"/>
                  <a:pt x="412" y="305"/>
                  <a:pt x="411" y="303"/>
                </a:cubicBezTo>
                <a:cubicBezTo>
                  <a:pt x="463" y="279"/>
                  <a:pt x="463" y="279"/>
                  <a:pt x="463" y="279"/>
                </a:cubicBezTo>
                <a:cubicBezTo>
                  <a:pt x="468" y="285"/>
                  <a:pt x="475" y="289"/>
                  <a:pt x="483" y="289"/>
                </a:cubicBezTo>
                <a:cubicBezTo>
                  <a:pt x="486" y="289"/>
                  <a:pt x="490" y="288"/>
                  <a:pt x="493" y="287"/>
                </a:cubicBezTo>
                <a:cubicBezTo>
                  <a:pt x="518" y="339"/>
                  <a:pt x="518" y="339"/>
                  <a:pt x="518" y="339"/>
                </a:cubicBezTo>
                <a:cubicBezTo>
                  <a:pt x="442" y="388"/>
                  <a:pt x="442" y="388"/>
                  <a:pt x="442" y="388"/>
                </a:cubicBezTo>
                <a:cubicBezTo>
                  <a:pt x="438" y="380"/>
                  <a:pt x="429" y="375"/>
                  <a:pt x="420" y="375"/>
                </a:cubicBezTo>
                <a:cubicBezTo>
                  <a:pt x="409" y="375"/>
                  <a:pt x="400" y="381"/>
                  <a:pt x="397" y="391"/>
                </a:cubicBezTo>
                <a:cubicBezTo>
                  <a:pt x="356" y="374"/>
                  <a:pt x="356" y="374"/>
                  <a:pt x="356" y="374"/>
                </a:cubicBezTo>
                <a:cubicBezTo>
                  <a:pt x="357" y="371"/>
                  <a:pt x="357" y="368"/>
                  <a:pt x="357" y="365"/>
                </a:cubicBezTo>
                <a:cubicBezTo>
                  <a:pt x="357" y="359"/>
                  <a:pt x="355" y="353"/>
                  <a:pt x="352" y="349"/>
                </a:cubicBezTo>
                <a:close/>
                <a:moveTo>
                  <a:pt x="420" y="425"/>
                </a:moveTo>
                <a:cubicBezTo>
                  <a:pt x="434" y="425"/>
                  <a:pt x="445" y="414"/>
                  <a:pt x="445" y="400"/>
                </a:cubicBezTo>
                <a:cubicBezTo>
                  <a:pt x="445" y="400"/>
                  <a:pt x="445" y="399"/>
                  <a:pt x="445" y="399"/>
                </a:cubicBezTo>
                <a:cubicBezTo>
                  <a:pt x="521" y="394"/>
                  <a:pt x="521" y="394"/>
                  <a:pt x="521" y="394"/>
                </a:cubicBezTo>
                <a:cubicBezTo>
                  <a:pt x="522" y="396"/>
                  <a:pt x="523" y="398"/>
                  <a:pt x="524" y="399"/>
                </a:cubicBezTo>
                <a:cubicBezTo>
                  <a:pt x="484" y="425"/>
                  <a:pt x="484" y="425"/>
                  <a:pt x="484" y="425"/>
                </a:cubicBezTo>
                <a:cubicBezTo>
                  <a:pt x="481" y="422"/>
                  <a:pt x="477" y="420"/>
                  <a:pt x="473" y="420"/>
                </a:cubicBezTo>
                <a:cubicBezTo>
                  <a:pt x="465" y="420"/>
                  <a:pt x="459" y="426"/>
                  <a:pt x="459" y="434"/>
                </a:cubicBezTo>
                <a:cubicBezTo>
                  <a:pt x="459" y="435"/>
                  <a:pt x="459" y="436"/>
                  <a:pt x="460" y="437"/>
                </a:cubicBezTo>
                <a:cubicBezTo>
                  <a:pt x="405" y="456"/>
                  <a:pt x="405" y="456"/>
                  <a:pt x="405" y="456"/>
                </a:cubicBezTo>
                <a:cubicBezTo>
                  <a:pt x="404" y="452"/>
                  <a:pt x="402" y="449"/>
                  <a:pt x="399" y="447"/>
                </a:cubicBezTo>
                <a:cubicBezTo>
                  <a:pt x="413" y="424"/>
                  <a:pt x="413" y="424"/>
                  <a:pt x="413" y="424"/>
                </a:cubicBezTo>
                <a:cubicBezTo>
                  <a:pt x="415" y="424"/>
                  <a:pt x="418" y="425"/>
                  <a:pt x="420" y="425"/>
                </a:cubicBezTo>
                <a:close/>
                <a:moveTo>
                  <a:pt x="398" y="555"/>
                </a:moveTo>
                <a:cubicBezTo>
                  <a:pt x="402" y="555"/>
                  <a:pt x="406" y="554"/>
                  <a:pt x="409" y="553"/>
                </a:cubicBezTo>
                <a:cubicBezTo>
                  <a:pt x="441" y="621"/>
                  <a:pt x="441" y="621"/>
                  <a:pt x="441" y="621"/>
                </a:cubicBezTo>
                <a:cubicBezTo>
                  <a:pt x="426" y="636"/>
                  <a:pt x="426" y="636"/>
                  <a:pt x="426" y="636"/>
                </a:cubicBezTo>
                <a:cubicBezTo>
                  <a:pt x="420" y="630"/>
                  <a:pt x="413" y="627"/>
                  <a:pt x="405" y="627"/>
                </a:cubicBezTo>
                <a:cubicBezTo>
                  <a:pt x="398" y="627"/>
                  <a:pt x="391" y="629"/>
                  <a:pt x="386" y="634"/>
                </a:cubicBezTo>
                <a:cubicBezTo>
                  <a:pt x="330" y="567"/>
                  <a:pt x="330" y="567"/>
                  <a:pt x="330" y="567"/>
                </a:cubicBezTo>
                <a:cubicBezTo>
                  <a:pt x="332" y="565"/>
                  <a:pt x="334" y="561"/>
                  <a:pt x="334" y="557"/>
                </a:cubicBezTo>
                <a:cubicBezTo>
                  <a:pt x="334" y="556"/>
                  <a:pt x="334" y="555"/>
                  <a:pt x="334" y="553"/>
                </a:cubicBezTo>
                <a:cubicBezTo>
                  <a:pt x="373" y="539"/>
                  <a:pt x="373" y="539"/>
                  <a:pt x="373" y="539"/>
                </a:cubicBezTo>
                <a:cubicBezTo>
                  <a:pt x="378" y="549"/>
                  <a:pt x="387" y="555"/>
                  <a:pt x="398" y="555"/>
                </a:cubicBezTo>
                <a:close/>
                <a:moveTo>
                  <a:pt x="420" y="755"/>
                </a:moveTo>
                <a:cubicBezTo>
                  <a:pt x="420" y="755"/>
                  <a:pt x="420" y="755"/>
                  <a:pt x="419" y="755"/>
                </a:cubicBezTo>
                <a:cubicBezTo>
                  <a:pt x="415" y="685"/>
                  <a:pt x="415" y="685"/>
                  <a:pt x="415" y="685"/>
                </a:cubicBezTo>
                <a:cubicBezTo>
                  <a:pt x="420" y="683"/>
                  <a:pt x="425" y="680"/>
                  <a:pt x="428" y="677"/>
                </a:cubicBezTo>
                <a:cubicBezTo>
                  <a:pt x="472" y="704"/>
                  <a:pt x="472" y="704"/>
                  <a:pt x="472" y="704"/>
                </a:cubicBezTo>
                <a:cubicBezTo>
                  <a:pt x="471" y="706"/>
                  <a:pt x="471" y="708"/>
                  <a:pt x="471" y="711"/>
                </a:cubicBezTo>
                <a:cubicBezTo>
                  <a:pt x="471" y="714"/>
                  <a:pt x="472" y="718"/>
                  <a:pt x="475" y="720"/>
                </a:cubicBezTo>
                <a:cubicBezTo>
                  <a:pt x="438" y="762"/>
                  <a:pt x="438" y="762"/>
                  <a:pt x="438" y="762"/>
                </a:cubicBezTo>
                <a:cubicBezTo>
                  <a:pt x="433" y="758"/>
                  <a:pt x="427" y="755"/>
                  <a:pt x="420" y="755"/>
                </a:cubicBezTo>
                <a:close/>
                <a:moveTo>
                  <a:pt x="485" y="697"/>
                </a:moveTo>
                <a:cubicBezTo>
                  <a:pt x="483" y="697"/>
                  <a:pt x="481" y="697"/>
                  <a:pt x="479" y="698"/>
                </a:cubicBezTo>
                <a:cubicBezTo>
                  <a:pt x="454" y="645"/>
                  <a:pt x="454" y="645"/>
                  <a:pt x="454" y="645"/>
                </a:cubicBezTo>
                <a:cubicBezTo>
                  <a:pt x="523" y="633"/>
                  <a:pt x="523" y="633"/>
                  <a:pt x="523" y="633"/>
                </a:cubicBezTo>
                <a:cubicBezTo>
                  <a:pt x="524" y="640"/>
                  <a:pt x="528" y="646"/>
                  <a:pt x="533" y="650"/>
                </a:cubicBezTo>
                <a:cubicBezTo>
                  <a:pt x="493" y="699"/>
                  <a:pt x="493" y="699"/>
                  <a:pt x="493" y="699"/>
                </a:cubicBezTo>
                <a:cubicBezTo>
                  <a:pt x="490" y="698"/>
                  <a:pt x="488" y="697"/>
                  <a:pt x="485" y="697"/>
                </a:cubicBezTo>
                <a:close/>
                <a:moveTo>
                  <a:pt x="578" y="611"/>
                </a:moveTo>
                <a:cubicBezTo>
                  <a:pt x="682" y="534"/>
                  <a:pt x="682" y="534"/>
                  <a:pt x="682" y="534"/>
                </a:cubicBezTo>
                <a:cubicBezTo>
                  <a:pt x="685" y="537"/>
                  <a:pt x="688" y="539"/>
                  <a:pt x="693" y="539"/>
                </a:cubicBezTo>
                <a:cubicBezTo>
                  <a:pt x="693" y="539"/>
                  <a:pt x="694" y="539"/>
                  <a:pt x="694" y="538"/>
                </a:cubicBezTo>
                <a:cubicBezTo>
                  <a:pt x="709" y="618"/>
                  <a:pt x="709" y="618"/>
                  <a:pt x="709" y="618"/>
                </a:cubicBezTo>
                <a:cubicBezTo>
                  <a:pt x="696" y="619"/>
                  <a:pt x="686" y="629"/>
                  <a:pt x="684" y="641"/>
                </a:cubicBezTo>
                <a:cubicBezTo>
                  <a:pt x="582" y="629"/>
                  <a:pt x="582" y="629"/>
                  <a:pt x="582" y="629"/>
                </a:cubicBezTo>
                <a:cubicBezTo>
                  <a:pt x="582" y="629"/>
                  <a:pt x="583" y="628"/>
                  <a:pt x="583" y="627"/>
                </a:cubicBezTo>
                <a:cubicBezTo>
                  <a:pt x="583" y="621"/>
                  <a:pt x="581" y="616"/>
                  <a:pt x="578" y="611"/>
                </a:cubicBezTo>
                <a:close/>
                <a:moveTo>
                  <a:pt x="728" y="624"/>
                </a:moveTo>
                <a:cubicBezTo>
                  <a:pt x="724" y="620"/>
                  <a:pt x="718" y="618"/>
                  <a:pt x="711" y="618"/>
                </a:cubicBezTo>
                <a:cubicBezTo>
                  <a:pt x="711" y="618"/>
                  <a:pt x="711" y="618"/>
                  <a:pt x="710" y="618"/>
                </a:cubicBezTo>
                <a:cubicBezTo>
                  <a:pt x="696" y="538"/>
                  <a:pt x="696" y="538"/>
                  <a:pt x="696" y="538"/>
                </a:cubicBezTo>
                <a:cubicBezTo>
                  <a:pt x="702" y="537"/>
                  <a:pt x="706" y="531"/>
                  <a:pt x="706" y="525"/>
                </a:cubicBezTo>
                <a:cubicBezTo>
                  <a:pt x="706" y="524"/>
                  <a:pt x="706" y="524"/>
                  <a:pt x="706" y="523"/>
                </a:cubicBezTo>
                <a:cubicBezTo>
                  <a:pt x="770" y="512"/>
                  <a:pt x="770" y="512"/>
                  <a:pt x="770" y="512"/>
                </a:cubicBezTo>
                <a:cubicBezTo>
                  <a:pt x="772" y="520"/>
                  <a:pt x="778" y="527"/>
                  <a:pt x="785" y="531"/>
                </a:cubicBezTo>
                <a:lnTo>
                  <a:pt x="728" y="624"/>
                </a:lnTo>
                <a:close/>
                <a:moveTo>
                  <a:pt x="821" y="490"/>
                </a:moveTo>
                <a:cubicBezTo>
                  <a:pt x="816" y="483"/>
                  <a:pt x="807" y="478"/>
                  <a:pt x="797" y="478"/>
                </a:cubicBezTo>
                <a:cubicBezTo>
                  <a:pt x="797" y="478"/>
                  <a:pt x="796" y="478"/>
                  <a:pt x="795" y="478"/>
                </a:cubicBezTo>
                <a:cubicBezTo>
                  <a:pt x="793" y="464"/>
                  <a:pt x="793" y="464"/>
                  <a:pt x="793" y="464"/>
                </a:cubicBezTo>
                <a:cubicBezTo>
                  <a:pt x="859" y="466"/>
                  <a:pt x="859" y="466"/>
                  <a:pt x="859" y="466"/>
                </a:cubicBezTo>
                <a:cubicBezTo>
                  <a:pt x="860" y="469"/>
                  <a:pt x="860" y="471"/>
                  <a:pt x="862" y="473"/>
                </a:cubicBezTo>
                <a:lnTo>
                  <a:pt x="821" y="490"/>
                </a:lnTo>
                <a:close/>
                <a:moveTo>
                  <a:pt x="1090" y="368"/>
                </a:moveTo>
                <a:cubicBezTo>
                  <a:pt x="1088" y="364"/>
                  <a:pt x="1085" y="361"/>
                  <a:pt x="1081" y="359"/>
                </a:cubicBezTo>
                <a:cubicBezTo>
                  <a:pt x="1133" y="267"/>
                  <a:pt x="1133" y="267"/>
                  <a:pt x="1133" y="267"/>
                </a:cubicBezTo>
                <a:cubicBezTo>
                  <a:pt x="1181" y="305"/>
                  <a:pt x="1181" y="305"/>
                  <a:pt x="1181" y="305"/>
                </a:cubicBezTo>
                <a:cubicBezTo>
                  <a:pt x="1180" y="308"/>
                  <a:pt x="1180" y="311"/>
                  <a:pt x="1180" y="314"/>
                </a:cubicBezTo>
                <a:cubicBezTo>
                  <a:pt x="1180" y="321"/>
                  <a:pt x="1182" y="327"/>
                  <a:pt x="1186" y="332"/>
                </a:cubicBezTo>
                <a:lnTo>
                  <a:pt x="1090" y="368"/>
                </a:lnTo>
                <a:close/>
                <a:moveTo>
                  <a:pt x="1199" y="288"/>
                </a:moveTo>
                <a:cubicBezTo>
                  <a:pt x="1191" y="290"/>
                  <a:pt x="1185" y="296"/>
                  <a:pt x="1182" y="303"/>
                </a:cubicBezTo>
                <a:cubicBezTo>
                  <a:pt x="1134" y="265"/>
                  <a:pt x="1134" y="265"/>
                  <a:pt x="1134" y="265"/>
                </a:cubicBezTo>
                <a:cubicBezTo>
                  <a:pt x="1162" y="216"/>
                  <a:pt x="1162" y="216"/>
                  <a:pt x="1162" y="216"/>
                </a:cubicBezTo>
                <a:cubicBezTo>
                  <a:pt x="1164" y="216"/>
                  <a:pt x="1166" y="217"/>
                  <a:pt x="1168" y="217"/>
                </a:cubicBezTo>
                <a:cubicBezTo>
                  <a:pt x="1170" y="217"/>
                  <a:pt x="1171" y="217"/>
                  <a:pt x="1172" y="216"/>
                </a:cubicBezTo>
                <a:lnTo>
                  <a:pt x="1199" y="288"/>
                </a:lnTo>
                <a:close/>
                <a:moveTo>
                  <a:pt x="1156" y="208"/>
                </a:moveTo>
                <a:cubicBezTo>
                  <a:pt x="1157" y="211"/>
                  <a:pt x="1158" y="213"/>
                  <a:pt x="1161" y="215"/>
                </a:cubicBezTo>
                <a:cubicBezTo>
                  <a:pt x="1133" y="264"/>
                  <a:pt x="1133" y="264"/>
                  <a:pt x="1133" y="264"/>
                </a:cubicBezTo>
                <a:cubicBezTo>
                  <a:pt x="1108" y="245"/>
                  <a:pt x="1108" y="245"/>
                  <a:pt x="1108" y="245"/>
                </a:cubicBezTo>
                <a:cubicBezTo>
                  <a:pt x="1112" y="240"/>
                  <a:pt x="1114" y="234"/>
                  <a:pt x="1114" y="228"/>
                </a:cubicBezTo>
                <a:cubicBezTo>
                  <a:pt x="1114" y="226"/>
                  <a:pt x="1113" y="224"/>
                  <a:pt x="1113" y="221"/>
                </a:cubicBezTo>
                <a:lnTo>
                  <a:pt x="1156" y="208"/>
                </a:lnTo>
                <a:close/>
                <a:moveTo>
                  <a:pt x="1010" y="294"/>
                </a:moveTo>
                <a:cubicBezTo>
                  <a:pt x="1014" y="294"/>
                  <a:pt x="1018" y="292"/>
                  <a:pt x="1021" y="288"/>
                </a:cubicBezTo>
                <a:cubicBezTo>
                  <a:pt x="1053" y="305"/>
                  <a:pt x="1053" y="305"/>
                  <a:pt x="1053" y="305"/>
                </a:cubicBezTo>
                <a:cubicBezTo>
                  <a:pt x="1053" y="306"/>
                  <a:pt x="1053" y="307"/>
                  <a:pt x="1053" y="308"/>
                </a:cubicBezTo>
                <a:cubicBezTo>
                  <a:pt x="1053" y="316"/>
                  <a:pt x="1059" y="322"/>
                  <a:pt x="1067" y="322"/>
                </a:cubicBezTo>
                <a:cubicBezTo>
                  <a:pt x="1075" y="322"/>
                  <a:pt x="1081" y="316"/>
                  <a:pt x="1081" y="308"/>
                </a:cubicBezTo>
                <a:cubicBezTo>
                  <a:pt x="1081" y="300"/>
                  <a:pt x="1075" y="294"/>
                  <a:pt x="1067" y="294"/>
                </a:cubicBezTo>
                <a:cubicBezTo>
                  <a:pt x="1066" y="294"/>
                  <a:pt x="1066" y="294"/>
                  <a:pt x="1065" y="294"/>
                </a:cubicBezTo>
                <a:cubicBezTo>
                  <a:pt x="1075" y="253"/>
                  <a:pt x="1075" y="253"/>
                  <a:pt x="1075" y="253"/>
                </a:cubicBezTo>
                <a:cubicBezTo>
                  <a:pt x="1078" y="255"/>
                  <a:pt x="1082" y="256"/>
                  <a:pt x="1086" y="256"/>
                </a:cubicBezTo>
                <a:cubicBezTo>
                  <a:pt x="1094" y="256"/>
                  <a:pt x="1102" y="252"/>
                  <a:pt x="1107" y="246"/>
                </a:cubicBezTo>
                <a:cubicBezTo>
                  <a:pt x="1132" y="266"/>
                  <a:pt x="1132" y="266"/>
                  <a:pt x="1132" y="266"/>
                </a:cubicBezTo>
                <a:cubicBezTo>
                  <a:pt x="1080" y="358"/>
                  <a:pt x="1080" y="358"/>
                  <a:pt x="1080" y="358"/>
                </a:cubicBezTo>
                <a:cubicBezTo>
                  <a:pt x="1076" y="355"/>
                  <a:pt x="1071" y="354"/>
                  <a:pt x="1066" y="354"/>
                </a:cubicBezTo>
                <a:cubicBezTo>
                  <a:pt x="1051" y="354"/>
                  <a:pt x="1038" y="366"/>
                  <a:pt x="1038" y="382"/>
                </a:cubicBezTo>
                <a:cubicBezTo>
                  <a:pt x="1038" y="386"/>
                  <a:pt x="1039" y="390"/>
                  <a:pt x="1041" y="393"/>
                </a:cubicBezTo>
                <a:cubicBezTo>
                  <a:pt x="911" y="445"/>
                  <a:pt x="911" y="445"/>
                  <a:pt x="911" y="445"/>
                </a:cubicBezTo>
                <a:cubicBezTo>
                  <a:pt x="906" y="437"/>
                  <a:pt x="897" y="432"/>
                  <a:pt x="887" y="432"/>
                </a:cubicBezTo>
                <a:cubicBezTo>
                  <a:pt x="878" y="432"/>
                  <a:pt x="870" y="436"/>
                  <a:pt x="864" y="443"/>
                </a:cubicBezTo>
                <a:cubicBezTo>
                  <a:pt x="808" y="397"/>
                  <a:pt x="808" y="397"/>
                  <a:pt x="808" y="397"/>
                </a:cubicBezTo>
                <a:cubicBezTo>
                  <a:pt x="808" y="396"/>
                  <a:pt x="808" y="395"/>
                  <a:pt x="808" y="394"/>
                </a:cubicBezTo>
                <a:cubicBezTo>
                  <a:pt x="808" y="391"/>
                  <a:pt x="807" y="388"/>
                  <a:pt x="806" y="385"/>
                </a:cubicBezTo>
                <a:cubicBezTo>
                  <a:pt x="929" y="357"/>
                  <a:pt x="929" y="357"/>
                  <a:pt x="929" y="357"/>
                </a:cubicBezTo>
                <a:cubicBezTo>
                  <a:pt x="931" y="362"/>
                  <a:pt x="936" y="367"/>
                  <a:pt x="943" y="367"/>
                </a:cubicBezTo>
                <a:cubicBezTo>
                  <a:pt x="950" y="367"/>
                  <a:pt x="956" y="360"/>
                  <a:pt x="956" y="353"/>
                </a:cubicBezTo>
                <a:cubicBezTo>
                  <a:pt x="956" y="349"/>
                  <a:pt x="955" y="346"/>
                  <a:pt x="953" y="343"/>
                </a:cubicBezTo>
                <a:cubicBezTo>
                  <a:pt x="1002" y="291"/>
                  <a:pt x="1002" y="291"/>
                  <a:pt x="1002" y="291"/>
                </a:cubicBezTo>
                <a:cubicBezTo>
                  <a:pt x="1004" y="293"/>
                  <a:pt x="1007" y="294"/>
                  <a:pt x="1010" y="294"/>
                </a:cubicBezTo>
                <a:close/>
                <a:moveTo>
                  <a:pt x="727" y="285"/>
                </a:moveTo>
                <a:cubicBezTo>
                  <a:pt x="721" y="287"/>
                  <a:pt x="718" y="292"/>
                  <a:pt x="718" y="298"/>
                </a:cubicBezTo>
                <a:cubicBezTo>
                  <a:pt x="718" y="306"/>
                  <a:pt x="724" y="312"/>
                  <a:pt x="731" y="312"/>
                </a:cubicBezTo>
                <a:cubicBezTo>
                  <a:pt x="739" y="312"/>
                  <a:pt x="745" y="306"/>
                  <a:pt x="745" y="298"/>
                </a:cubicBezTo>
                <a:cubicBezTo>
                  <a:pt x="745" y="294"/>
                  <a:pt x="743" y="289"/>
                  <a:pt x="739" y="287"/>
                </a:cubicBezTo>
                <a:cubicBezTo>
                  <a:pt x="781" y="220"/>
                  <a:pt x="781" y="220"/>
                  <a:pt x="781" y="220"/>
                </a:cubicBezTo>
                <a:cubicBezTo>
                  <a:pt x="783" y="221"/>
                  <a:pt x="785" y="222"/>
                  <a:pt x="788" y="222"/>
                </a:cubicBezTo>
                <a:cubicBezTo>
                  <a:pt x="790" y="222"/>
                  <a:pt x="792" y="221"/>
                  <a:pt x="794" y="221"/>
                </a:cubicBezTo>
                <a:cubicBezTo>
                  <a:pt x="811" y="251"/>
                  <a:pt x="811" y="251"/>
                  <a:pt x="811" y="251"/>
                </a:cubicBezTo>
                <a:cubicBezTo>
                  <a:pt x="802" y="256"/>
                  <a:pt x="797" y="265"/>
                  <a:pt x="797" y="275"/>
                </a:cubicBezTo>
                <a:cubicBezTo>
                  <a:pt x="797" y="290"/>
                  <a:pt x="809" y="303"/>
                  <a:pt x="825" y="303"/>
                </a:cubicBezTo>
                <a:cubicBezTo>
                  <a:pt x="828" y="303"/>
                  <a:pt x="831" y="302"/>
                  <a:pt x="834" y="301"/>
                </a:cubicBezTo>
                <a:cubicBezTo>
                  <a:pt x="844" y="329"/>
                  <a:pt x="844" y="329"/>
                  <a:pt x="844" y="329"/>
                </a:cubicBezTo>
                <a:cubicBezTo>
                  <a:pt x="840" y="331"/>
                  <a:pt x="837" y="335"/>
                  <a:pt x="837" y="341"/>
                </a:cubicBezTo>
                <a:cubicBezTo>
                  <a:pt x="837" y="348"/>
                  <a:pt x="842" y="353"/>
                  <a:pt x="849" y="353"/>
                </a:cubicBezTo>
                <a:cubicBezTo>
                  <a:pt x="856" y="353"/>
                  <a:pt x="861" y="349"/>
                  <a:pt x="862" y="343"/>
                </a:cubicBezTo>
                <a:cubicBezTo>
                  <a:pt x="929" y="352"/>
                  <a:pt x="929" y="352"/>
                  <a:pt x="929" y="352"/>
                </a:cubicBezTo>
                <a:cubicBezTo>
                  <a:pt x="929" y="352"/>
                  <a:pt x="929" y="352"/>
                  <a:pt x="929" y="353"/>
                </a:cubicBezTo>
                <a:cubicBezTo>
                  <a:pt x="929" y="354"/>
                  <a:pt x="929" y="354"/>
                  <a:pt x="929" y="355"/>
                </a:cubicBezTo>
                <a:cubicBezTo>
                  <a:pt x="805" y="384"/>
                  <a:pt x="805" y="384"/>
                  <a:pt x="805" y="384"/>
                </a:cubicBezTo>
                <a:cubicBezTo>
                  <a:pt x="801" y="377"/>
                  <a:pt x="794" y="372"/>
                  <a:pt x="786" y="372"/>
                </a:cubicBezTo>
                <a:cubicBezTo>
                  <a:pt x="777" y="372"/>
                  <a:pt x="770" y="377"/>
                  <a:pt x="766" y="385"/>
                </a:cubicBezTo>
                <a:cubicBezTo>
                  <a:pt x="653" y="376"/>
                  <a:pt x="653" y="376"/>
                  <a:pt x="653" y="376"/>
                </a:cubicBezTo>
                <a:cubicBezTo>
                  <a:pt x="653" y="376"/>
                  <a:pt x="653" y="376"/>
                  <a:pt x="653" y="376"/>
                </a:cubicBezTo>
                <a:cubicBezTo>
                  <a:pt x="653" y="369"/>
                  <a:pt x="649" y="363"/>
                  <a:pt x="642" y="362"/>
                </a:cubicBezTo>
                <a:cubicBezTo>
                  <a:pt x="684" y="215"/>
                  <a:pt x="684" y="215"/>
                  <a:pt x="684" y="215"/>
                </a:cubicBezTo>
                <a:cubicBezTo>
                  <a:pt x="688" y="219"/>
                  <a:pt x="694" y="221"/>
                  <a:pt x="700" y="221"/>
                </a:cubicBezTo>
                <a:cubicBezTo>
                  <a:pt x="703" y="221"/>
                  <a:pt x="705" y="220"/>
                  <a:pt x="708" y="219"/>
                </a:cubicBezTo>
                <a:lnTo>
                  <a:pt x="727" y="285"/>
                </a:lnTo>
                <a:close/>
                <a:moveTo>
                  <a:pt x="939" y="58"/>
                </a:moveTo>
                <a:cubicBezTo>
                  <a:pt x="939" y="58"/>
                  <a:pt x="939" y="59"/>
                  <a:pt x="939" y="60"/>
                </a:cubicBezTo>
                <a:cubicBezTo>
                  <a:pt x="939" y="62"/>
                  <a:pt x="939" y="64"/>
                  <a:pt x="940" y="65"/>
                </a:cubicBezTo>
                <a:cubicBezTo>
                  <a:pt x="933" y="69"/>
                  <a:pt x="933" y="69"/>
                  <a:pt x="933" y="69"/>
                </a:cubicBezTo>
                <a:cubicBezTo>
                  <a:pt x="929" y="64"/>
                  <a:pt x="923" y="60"/>
                  <a:pt x="916" y="60"/>
                </a:cubicBezTo>
                <a:cubicBezTo>
                  <a:pt x="915" y="60"/>
                  <a:pt x="915" y="60"/>
                  <a:pt x="914" y="60"/>
                </a:cubicBezTo>
                <a:cubicBezTo>
                  <a:pt x="903" y="61"/>
                  <a:pt x="894" y="70"/>
                  <a:pt x="894" y="81"/>
                </a:cubicBezTo>
                <a:cubicBezTo>
                  <a:pt x="857" y="79"/>
                  <a:pt x="857" y="79"/>
                  <a:pt x="857" y="79"/>
                </a:cubicBezTo>
                <a:cubicBezTo>
                  <a:pt x="857" y="78"/>
                  <a:pt x="857" y="78"/>
                  <a:pt x="857" y="77"/>
                </a:cubicBezTo>
                <a:cubicBezTo>
                  <a:pt x="857" y="69"/>
                  <a:pt x="851" y="63"/>
                  <a:pt x="843" y="63"/>
                </a:cubicBezTo>
                <a:cubicBezTo>
                  <a:pt x="836" y="63"/>
                  <a:pt x="829" y="69"/>
                  <a:pt x="829" y="77"/>
                </a:cubicBezTo>
                <a:cubicBezTo>
                  <a:pt x="829" y="81"/>
                  <a:pt x="831" y="84"/>
                  <a:pt x="833" y="87"/>
                </a:cubicBezTo>
                <a:cubicBezTo>
                  <a:pt x="816" y="103"/>
                  <a:pt x="816" y="103"/>
                  <a:pt x="816" y="103"/>
                </a:cubicBezTo>
                <a:cubicBezTo>
                  <a:pt x="812" y="99"/>
                  <a:pt x="806" y="95"/>
                  <a:pt x="800" y="95"/>
                </a:cubicBezTo>
                <a:cubicBezTo>
                  <a:pt x="790" y="55"/>
                  <a:pt x="790" y="55"/>
                  <a:pt x="790" y="55"/>
                </a:cubicBezTo>
                <a:cubicBezTo>
                  <a:pt x="802" y="53"/>
                  <a:pt x="812" y="43"/>
                  <a:pt x="813" y="30"/>
                </a:cubicBezTo>
                <a:lnTo>
                  <a:pt x="939" y="58"/>
                </a:lnTo>
                <a:close/>
                <a:moveTo>
                  <a:pt x="762" y="42"/>
                </a:moveTo>
                <a:cubicBezTo>
                  <a:pt x="766" y="48"/>
                  <a:pt x="771" y="52"/>
                  <a:pt x="777" y="54"/>
                </a:cubicBezTo>
                <a:cubicBezTo>
                  <a:pt x="716" y="177"/>
                  <a:pt x="716" y="177"/>
                  <a:pt x="716" y="177"/>
                </a:cubicBezTo>
                <a:cubicBezTo>
                  <a:pt x="712" y="174"/>
                  <a:pt x="708" y="172"/>
                  <a:pt x="703" y="171"/>
                </a:cubicBezTo>
                <a:cubicBezTo>
                  <a:pt x="708" y="116"/>
                  <a:pt x="708" y="116"/>
                  <a:pt x="708" y="116"/>
                </a:cubicBezTo>
                <a:cubicBezTo>
                  <a:pt x="708" y="116"/>
                  <a:pt x="708" y="116"/>
                  <a:pt x="709" y="116"/>
                </a:cubicBezTo>
                <a:cubicBezTo>
                  <a:pt x="724" y="116"/>
                  <a:pt x="736" y="103"/>
                  <a:pt x="736" y="88"/>
                </a:cubicBezTo>
                <a:cubicBezTo>
                  <a:pt x="736" y="82"/>
                  <a:pt x="734" y="76"/>
                  <a:pt x="730" y="71"/>
                </a:cubicBezTo>
                <a:lnTo>
                  <a:pt x="762" y="42"/>
                </a:lnTo>
                <a:close/>
                <a:moveTo>
                  <a:pt x="682" y="84"/>
                </a:moveTo>
                <a:cubicBezTo>
                  <a:pt x="682" y="85"/>
                  <a:pt x="682" y="87"/>
                  <a:pt x="682" y="88"/>
                </a:cubicBezTo>
                <a:cubicBezTo>
                  <a:pt x="682" y="102"/>
                  <a:pt x="692" y="114"/>
                  <a:pt x="706" y="115"/>
                </a:cubicBezTo>
                <a:cubicBezTo>
                  <a:pt x="701" y="171"/>
                  <a:pt x="701" y="171"/>
                  <a:pt x="701" y="171"/>
                </a:cubicBezTo>
                <a:cubicBezTo>
                  <a:pt x="701" y="171"/>
                  <a:pt x="700" y="171"/>
                  <a:pt x="700" y="171"/>
                </a:cubicBezTo>
                <a:cubicBezTo>
                  <a:pt x="690" y="171"/>
                  <a:pt x="681" y="177"/>
                  <a:pt x="677" y="185"/>
                </a:cubicBezTo>
                <a:cubicBezTo>
                  <a:pt x="611" y="157"/>
                  <a:pt x="611" y="157"/>
                  <a:pt x="611" y="157"/>
                </a:cubicBezTo>
                <a:cubicBezTo>
                  <a:pt x="612" y="156"/>
                  <a:pt x="612" y="154"/>
                  <a:pt x="612" y="153"/>
                </a:cubicBezTo>
                <a:cubicBezTo>
                  <a:pt x="612" y="149"/>
                  <a:pt x="611" y="146"/>
                  <a:pt x="609" y="143"/>
                </a:cubicBezTo>
                <a:cubicBezTo>
                  <a:pt x="645" y="91"/>
                  <a:pt x="645" y="91"/>
                  <a:pt x="645" y="91"/>
                </a:cubicBezTo>
                <a:cubicBezTo>
                  <a:pt x="648" y="93"/>
                  <a:pt x="651" y="93"/>
                  <a:pt x="654" y="93"/>
                </a:cubicBezTo>
                <a:cubicBezTo>
                  <a:pt x="662" y="93"/>
                  <a:pt x="669" y="88"/>
                  <a:pt x="671" y="81"/>
                </a:cubicBezTo>
                <a:lnTo>
                  <a:pt x="682" y="84"/>
                </a:lnTo>
                <a:close/>
                <a:moveTo>
                  <a:pt x="637" y="70"/>
                </a:moveTo>
                <a:cubicBezTo>
                  <a:pt x="636" y="72"/>
                  <a:pt x="636" y="74"/>
                  <a:pt x="636" y="75"/>
                </a:cubicBezTo>
                <a:cubicBezTo>
                  <a:pt x="636" y="81"/>
                  <a:pt x="639" y="87"/>
                  <a:pt x="644" y="90"/>
                </a:cubicBezTo>
                <a:cubicBezTo>
                  <a:pt x="607" y="142"/>
                  <a:pt x="607" y="142"/>
                  <a:pt x="607" y="142"/>
                </a:cubicBezTo>
                <a:cubicBezTo>
                  <a:pt x="605" y="140"/>
                  <a:pt x="602" y="139"/>
                  <a:pt x="598" y="139"/>
                </a:cubicBezTo>
                <a:cubicBezTo>
                  <a:pt x="591" y="139"/>
                  <a:pt x="586" y="144"/>
                  <a:pt x="585" y="151"/>
                </a:cubicBezTo>
                <a:cubicBezTo>
                  <a:pt x="514" y="146"/>
                  <a:pt x="514" y="146"/>
                  <a:pt x="514" y="146"/>
                </a:cubicBezTo>
                <a:cubicBezTo>
                  <a:pt x="514" y="146"/>
                  <a:pt x="514" y="145"/>
                  <a:pt x="514" y="145"/>
                </a:cubicBezTo>
                <a:cubicBezTo>
                  <a:pt x="514" y="138"/>
                  <a:pt x="511" y="132"/>
                  <a:pt x="507" y="128"/>
                </a:cubicBezTo>
                <a:cubicBezTo>
                  <a:pt x="573" y="62"/>
                  <a:pt x="573" y="62"/>
                  <a:pt x="573" y="62"/>
                </a:cubicBezTo>
                <a:cubicBezTo>
                  <a:pt x="575" y="64"/>
                  <a:pt x="578" y="65"/>
                  <a:pt x="582" y="65"/>
                </a:cubicBezTo>
                <a:cubicBezTo>
                  <a:pt x="588" y="65"/>
                  <a:pt x="593" y="61"/>
                  <a:pt x="595" y="56"/>
                </a:cubicBezTo>
                <a:lnTo>
                  <a:pt x="637" y="70"/>
                </a:lnTo>
                <a:close/>
                <a:moveTo>
                  <a:pt x="571" y="60"/>
                </a:moveTo>
                <a:cubicBezTo>
                  <a:pt x="506" y="127"/>
                  <a:pt x="506" y="127"/>
                  <a:pt x="506" y="127"/>
                </a:cubicBezTo>
                <a:cubicBezTo>
                  <a:pt x="501" y="123"/>
                  <a:pt x="495" y="120"/>
                  <a:pt x="489" y="120"/>
                </a:cubicBezTo>
                <a:cubicBezTo>
                  <a:pt x="487" y="120"/>
                  <a:pt x="485" y="120"/>
                  <a:pt x="483" y="121"/>
                </a:cubicBezTo>
                <a:cubicBezTo>
                  <a:pt x="470" y="71"/>
                  <a:pt x="470" y="71"/>
                  <a:pt x="470" y="71"/>
                </a:cubicBezTo>
                <a:cubicBezTo>
                  <a:pt x="483" y="69"/>
                  <a:pt x="493" y="58"/>
                  <a:pt x="494" y="45"/>
                </a:cubicBezTo>
                <a:cubicBezTo>
                  <a:pt x="568" y="51"/>
                  <a:pt x="568" y="51"/>
                  <a:pt x="568" y="51"/>
                </a:cubicBezTo>
                <a:cubicBezTo>
                  <a:pt x="568" y="51"/>
                  <a:pt x="568" y="51"/>
                  <a:pt x="568" y="51"/>
                </a:cubicBezTo>
                <a:cubicBezTo>
                  <a:pt x="568" y="55"/>
                  <a:pt x="569" y="58"/>
                  <a:pt x="571" y="60"/>
                </a:cubicBezTo>
                <a:close/>
                <a:moveTo>
                  <a:pt x="438" y="45"/>
                </a:moveTo>
                <a:cubicBezTo>
                  <a:pt x="439" y="60"/>
                  <a:pt x="451" y="72"/>
                  <a:pt x="466" y="72"/>
                </a:cubicBezTo>
                <a:cubicBezTo>
                  <a:pt x="467" y="72"/>
                  <a:pt x="467" y="71"/>
                  <a:pt x="468" y="71"/>
                </a:cubicBezTo>
                <a:cubicBezTo>
                  <a:pt x="481" y="121"/>
                  <a:pt x="481" y="121"/>
                  <a:pt x="481" y="121"/>
                </a:cubicBezTo>
                <a:cubicBezTo>
                  <a:pt x="475" y="123"/>
                  <a:pt x="471" y="127"/>
                  <a:pt x="468" y="132"/>
                </a:cubicBezTo>
                <a:cubicBezTo>
                  <a:pt x="357" y="66"/>
                  <a:pt x="357" y="66"/>
                  <a:pt x="357" y="66"/>
                </a:cubicBezTo>
                <a:cubicBezTo>
                  <a:pt x="359" y="62"/>
                  <a:pt x="361" y="58"/>
                  <a:pt x="361" y="53"/>
                </a:cubicBezTo>
                <a:cubicBezTo>
                  <a:pt x="361" y="52"/>
                  <a:pt x="360" y="52"/>
                  <a:pt x="360" y="51"/>
                </a:cubicBezTo>
                <a:cubicBezTo>
                  <a:pt x="436" y="45"/>
                  <a:pt x="436" y="45"/>
                  <a:pt x="436" y="45"/>
                </a:cubicBezTo>
                <a:lnTo>
                  <a:pt x="438" y="45"/>
                </a:lnTo>
                <a:close/>
                <a:moveTo>
                  <a:pt x="393" y="47"/>
                </a:moveTo>
                <a:cubicBezTo>
                  <a:pt x="360" y="50"/>
                  <a:pt x="360" y="50"/>
                  <a:pt x="360" y="50"/>
                </a:cubicBezTo>
                <a:cubicBezTo>
                  <a:pt x="360" y="49"/>
                  <a:pt x="360" y="49"/>
                  <a:pt x="360" y="48"/>
                </a:cubicBezTo>
                <a:lnTo>
                  <a:pt x="393" y="47"/>
                </a:lnTo>
                <a:close/>
                <a:moveTo>
                  <a:pt x="305" y="52"/>
                </a:moveTo>
                <a:cubicBezTo>
                  <a:pt x="305" y="52"/>
                  <a:pt x="305" y="52"/>
                  <a:pt x="305" y="53"/>
                </a:cubicBezTo>
                <a:cubicBezTo>
                  <a:pt x="305" y="58"/>
                  <a:pt x="306" y="63"/>
                  <a:pt x="309" y="67"/>
                </a:cubicBezTo>
                <a:cubicBezTo>
                  <a:pt x="242" y="115"/>
                  <a:pt x="242" y="115"/>
                  <a:pt x="242" y="115"/>
                </a:cubicBezTo>
                <a:cubicBezTo>
                  <a:pt x="239" y="112"/>
                  <a:pt x="236" y="110"/>
                  <a:pt x="232" y="110"/>
                </a:cubicBezTo>
                <a:cubicBezTo>
                  <a:pt x="233" y="62"/>
                  <a:pt x="233" y="62"/>
                  <a:pt x="233" y="62"/>
                </a:cubicBezTo>
                <a:cubicBezTo>
                  <a:pt x="244" y="62"/>
                  <a:pt x="254" y="54"/>
                  <a:pt x="256" y="43"/>
                </a:cubicBezTo>
                <a:lnTo>
                  <a:pt x="305" y="52"/>
                </a:lnTo>
                <a:close/>
                <a:moveTo>
                  <a:pt x="171" y="44"/>
                </a:moveTo>
                <a:cubicBezTo>
                  <a:pt x="174" y="46"/>
                  <a:pt x="177" y="47"/>
                  <a:pt x="181" y="47"/>
                </a:cubicBezTo>
                <a:cubicBezTo>
                  <a:pt x="188" y="47"/>
                  <a:pt x="194" y="42"/>
                  <a:pt x="196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8" y="37"/>
                  <a:pt x="208" y="37"/>
                  <a:pt x="208" y="38"/>
                </a:cubicBezTo>
                <a:cubicBezTo>
                  <a:pt x="208" y="41"/>
                  <a:pt x="209" y="43"/>
                  <a:pt x="210" y="46"/>
                </a:cubicBezTo>
                <a:cubicBezTo>
                  <a:pt x="134" y="75"/>
                  <a:pt x="134" y="75"/>
                  <a:pt x="134" y="75"/>
                </a:cubicBezTo>
                <a:lnTo>
                  <a:pt x="171" y="44"/>
                </a:lnTo>
                <a:close/>
                <a:moveTo>
                  <a:pt x="134" y="96"/>
                </a:moveTo>
                <a:cubicBezTo>
                  <a:pt x="134" y="96"/>
                  <a:pt x="134" y="95"/>
                  <a:pt x="134" y="95"/>
                </a:cubicBezTo>
                <a:cubicBezTo>
                  <a:pt x="134" y="89"/>
                  <a:pt x="132" y="84"/>
                  <a:pt x="129" y="80"/>
                </a:cubicBezTo>
                <a:cubicBezTo>
                  <a:pt x="130" y="79"/>
                  <a:pt x="130" y="79"/>
                  <a:pt x="130" y="79"/>
                </a:cubicBezTo>
                <a:cubicBezTo>
                  <a:pt x="210" y="47"/>
                  <a:pt x="210" y="47"/>
                  <a:pt x="210" y="47"/>
                </a:cubicBezTo>
                <a:cubicBezTo>
                  <a:pt x="214" y="56"/>
                  <a:pt x="222" y="61"/>
                  <a:pt x="231" y="62"/>
                </a:cubicBezTo>
                <a:cubicBezTo>
                  <a:pt x="230" y="110"/>
                  <a:pt x="230" y="110"/>
                  <a:pt x="230" y="110"/>
                </a:cubicBezTo>
                <a:cubicBezTo>
                  <a:pt x="224" y="110"/>
                  <a:pt x="220" y="114"/>
                  <a:pt x="218" y="119"/>
                </a:cubicBezTo>
                <a:lnTo>
                  <a:pt x="134" y="96"/>
                </a:lnTo>
                <a:close/>
                <a:moveTo>
                  <a:pt x="243" y="116"/>
                </a:moveTo>
                <a:cubicBezTo>
                  <a:pt x="310" y="68"/>
                  <a:pt x="310" y="68"/>
                  <a:pt x="310" y="68"/>
                </a:cubicBezTo>
                <a:cubicBezTo>
                  <a:pt x="314" y="75"/>
                  <a:pt x="323" y="80"/>
                  <a:pt x="332" y="81"/>
                </a:cubicBezTo>
                <a:cubicBezTo>
                  <a:pt x="315" y="155"/>
                  <a:pt x="315" y="155"/>
                  <a:pt x="315" y="155"/>
                </a:cubicBezTo>
                <a:cubicBezTo>
                  <a:pt x="314" y="154"/>
                  <a:pt x="312" y="154"/>
                  <a:pt x="311" y="154"/>
                </a:cubicBezTo>
                <a:cubicBezTo>
                  <a:pt x="307" y="154"/>
                  <a:pt x="303" y="156"/>
                  <a:pt x="301" y="158"/>
                </a:cubicBezTo>
                <a:cubicBezTo>
                  <a:pt x="244" y="129"/>
                  <a:pt x="244" y="129"/>
                  <a:pt x="244" y="129"/>
                </a:cubicBezTo>
                <a:cubicBezTo>
                  <a:pt x="244" y="128"/>
                  <a:pt x="245" y="126"/>
                  <a:pt x="245" y="124"/>
                </a:cubicBezTo>
                <a:cubicBezTo>
                  <a:pt x="245" y="121"/>
                  <a:pt x="244" y="118"/>
                  <a:pt x="243" y="116"/>
                </a:cubicBezTo>
                <a:close/>
                <a:moveTo>
                  <a:pt x="315" y="181"/>
                </a:moveTo>
                <a:cubicBezTo>
                  <a:pt x="321" y="179"/>
                  <a:pt x="324" y="174"/>
                  <a:pt x="324" y="168"/>
                </a:cubicBezTo>
                <a:cubicBezTo>
                  <a:pt x="324" y="168"/>
                  <a:pt x="324" y="167"/>
                  <a:pt x="324" y="167"/>
                </a:cubicBezTo>
                <a:cubicBezTo>
                  <a:pt x="464" y="149"/>
                  <a:pt x="464" y="149"/>
                  <a:pt x="464" y="149"/>
                </a:cubicBezTo>
                <a:cubicBezTo>
                  <a:pt x="465" y="153"/>
                  <a:pt x="466" y="156"/>
                  <a:pt x="468" y="159"/>
                </a:cubicBezTo>
                <a:cubicBezTo>
                  <a:pt x="344" y="235"/>
                  <a:pt x="344" y="235"/>
                  <a:pt x="344" y="235"/>
                </a:cubicBezTo>
                <a:cubicBezTo>
                  <a:pt x="342" y="230"/>
                  <a:pt x="337" y="227"/>
                  <a:pt x="332" y="227"/>
                </a:cubicBezTo>
                <a:cubicBezTo>
                  <a:pt x="331" y="227"/>
                  <a:pt x="330" y="227"/>
                  <a:pt x="329" y="228"/>
                </a:cubicBezTo>
                <a:lnTo>
                  <a:pt x="315" y="181"/>
                </a:lnTo>
                <a:close/>
                <a:moveTo>
                  <a:pt x="325" y="389"/>
                </a:moveTo>
                <a:cubicBezTo>
                  <a:pt x="327" y="390"/>
                  <a:pt x="330" y="390"/>
                  <a:pt x="332" y="390"/>
                </a:cubicBezTo>
                <a:cubicBezTo>
                  <a:pt x="342" y="390"/>
                  <a:pt x="351" y="384"/>
                  <a:pt x="355" y="375"/>
                </a:cubicBezTo>
                <a:cubicBezTo>
                  <a:pt x="396" y="392"/>
                  <a:pt x="396" y="392"/>
                  <a:pt x="396" y="392"/>
                </a:cubicBezTo>
                <a:cubicBezTo>
                  <a:pt x="395" y="395"/>
                  <a:pt x="395" y="397"/>
                  <a:pt x="395" y="400"/>
                </a:cubicBezTo>
                <a:cubicBezTo>
                  <a:pt x="395" y="411"/>
                  <a:pt x="402" y="420"/>
                  <a:pt x="412" y="423"/>
                </a:cubicBezTo>
                <a:cubicBezTo>
                  <a:pt x="397" y="446"/>
                  <a:pt x="397" y="446"/>
                  <a:pt x="397" y="446"/>
                </a:cubicBezTo>
                <a:cubicBezTo>
                  <a:pt x="395" y="445"/>
                  <a:pt x="393" y="444"/>
                  <a:pt x="391" y="444"/>
                </a:cubicBezTo>
                <a:cubicBezTo>
                  <a:pt x="383" y="444"/>
                  <a:pt x="377" y="450"/>
                  <a:pt x="377" y="458"/>
                </a:cubicBezTo>
                <a:cubicBezTo>
                  <a:pt x="377" y="458"/>
                  <a:pt x="377" y="459"/>
                  <a:pt x="377" y="459"/>
                </a:cubicBezTo>
                <a:cubicBezTo>
                  <a:pt x="324" y="460"/>
                  <a:pt x="324" y="460"/>
                  <a:pt x="324" y="460"/>
                </a:cubicBezTo>
                <a:cubicBezTo>
                  <a:pt x="323" y="451"/>
                  <a:pt x="318" y="443"/>
                  <a:pt x="310" y="439"/>
                </a:cubicBezTo>
                <a:lnTo>
                  <a:pt x="325" y="389"/>
                </a:lnTo>
                <a:close/>
                <a:moveTo>
                  <a:pt x="286" y="482"/>
                </a:moveTo>
                <a:cubicBezTo>
                  <a:pt x="289" y="485"/>
                  <a:pt x="294" y="486"/>
                  <a:pt x="299" y="486"/>
                </a:cubicBezTo>
                <a:cubicBezTo>
                  <a:pt x="306" y="486"/>
                  <a:pt x="313" y="483"/>
                  <a:pt x="318" y="477"/>
                </a:cubicBezTo>
                <a:cubicBezTo>
                  <a:pt x="375" y="514"/>
                  <a:pt x="375" y="514"/>
                  <a:pt x="375" y="514"/>
                </a:cubicBezTo>
                <a:cubicBezTo>
                  <a:pt x="372" y="518"/>
                  <a:pt x="371" y="523"/>
                  <a:pt x="371" y="528"/>
                </a:cubicBezTo>
                <a:cubicBezTo>
                  <a:pt x="371" y="532"/>
                  <a:pt x="372" y="535"/>
                  <a:pt x="373" y="538"/>
                </a:cubicBezTo>
                <a:cubicBezTo>
                  <a:pt x="333" y="552"/>
                  <a:pt x="333" y="552"/>
                  <a:pt x="333" y="552"/>
                </a:cubicBezTo>
                <a:cubicBezTo>
                  <a:pt x="331" y="547"/>
                  <a:pt x="326" y="543"/>
                  <a:pt x="320" y="543"/>
                </a:cubicBezTo>
                <a:cubicBezTo>
                  <a:pt x="315" y="543"/>
                  <a:pt x="310" y="547"/>
                  <a:pt x="308" y="551"/>
                </a:cubicBezTo>
                <a:cubicBezTo>
                  <a:pt x="273" y="533"/>
                  <a:pt x="273" y="533"/>
                  <a:pt x="273" y="533"/>
                </a:cubicBezTo>
                <a:cubicBezTo>
                  <a:pt x="274" y="530"/>
                  <a:pt x="275" y="526"/>
                  <a:pt x="275" y="523"/>
                </a:cubicBezTo>
                <a:cubicBezTo>
                  <a:pt x="275" y="516"/>
                  <a:pt x="272" y="510"/>
                  <a:pt x="267" y="506"/>
                </a:cubicBezTo>
                <a:lnTo>
                  <a:pt x="286" y="482"/>
                </a:lnTo>
                <a:close/>
                <a:moveTo>
                  <a:pt x="259" y="544"/>
                </a:moveTo>
                <a:cubicBezTo>
                  <a:pt x="264" y="543"/>
                  <a:pt x="269" y="539"/>
                  <a:pt x="272" y="534"/>
                </a:cubicBezTo>
                <a:cubicBezTo>
                  <a:pt x="307" y="553"/>
                  <a:pt x="307" y="553"/>
                  <a:pt x="307" y="553"/>
                </a:cubicBezTo>
                <a:cubicBezTo>
                  <a:pt x="307" y="554"/>
                  <a:pt x="306" y="556"/>
                  <a:pt x="306" y="557"/>
                </a:cubicBezTo>
                <a:cubicBezTo>
                  <a:pt x="306" y="563"/>
                  <a:pt x="309" y="567"/>
                  <a:pt x="314" y="569"/>
                </a:cubicBezTo>
                <a:cubicBezTo>
                  <a:pt x="294" y="614"/>
                  <a:pt x="294" y="614"/>
                  <a:pt x="294" y="614"/>
                </a:cubicBezTo>
                <a:cubicBezTo>
                  <a:pt x="291" y="613"/>
                  <a:pt x="287" y="612"/>
                  <a:pt x="283" y="612"/>
                </a:cubicBezTo>
                <a:cubicBezTo>
                  <a:pt x="281" y="612"/>
                  <a:pt x="279" y="612"/>
                  <a:pt x="277" y="613"/>
                </a:cubicBezTo>
                <a:lnTo>
                  <a:pt x="259" y="544"/>
                </a:lnTo>
                <a:close/>
                <a:moveTo>
                  <a:pt x="311" y="644"/>
                </a:moveTo>
                <a:cubicBezTo>
                  <a:pt x="375" y="654"/>
                  <a:pt x="375" y="654"/>
                  <a:pt x="375" y="654"/>
                </a:cubicBezTo>
                <a:cubicBezTo>
                  <a:pt x="375" y="655"/>
                  <a:pt x="375" y="656"/>
                  <a:pt x="375" y="657"/>
                </a:cubicBezTo>
                <a:cubicBezTo>
                  <a:pt x="375" y="668"/>
                  <a:pt x="381" y="678"/>
                  <a:pt x="390" y="683"/>
                </a:cubicBezTo>
                <a:cubicBezTo>
                  <a:pt x="372" y="718"/>
                  <a:pt x="372" y="718"/>
                  <a:pt x="372" y="718"/>
                </a:cubicBezTo>
                <a:cubicBezTo>
                  <a:pt x="371" y="718"/>
                  <a:pt x="370" y="718"/>
                  <a:pt x="368" y="718"/>
                </a:cubicBezTo>
                <a:cubicBezTo>
                  <a:pt x="365" y="718"/>
                  <a:pt x="363" y="719"/>
                  <a:pt x="360" y="721"/>
                </a:cubicBezTo>
                <a:cubicBezTo>
                  <a:pt x="303" y="659"/>
                  <a:pt x="303" y="659"/>
                  <a:pt x="303" y="659"/>
                </a:cubicBezTo>
                <a:cubicBezTo>
                  <a:pt x="307" y="655"/>
                  <a:pt x="310" y="650"/>
                  <a:pt x="311" y="644"/>
                </a:cubicBezTo>
                <a:close/>
                <a:moveTo>
                  <a:pt x="511" y="857"/>
                </a:moveTo>
                <a:cubicBezTo>
                  <a:pt x="511" y="849"/>
                  <a:pt x="505" y="844"/>
                  <a:pt x="498" y="844"/>
                </a:cubicBezTo>
                <a:cubicBezTo>
                  <a:pt x="491" y="844"/>
                  <a:pt x="485" y="849"/>
                  <a:pt x="484" y="856"/>
                </a:cubicBezTo>
                <a:cubicBezTo>
                  <a:pt x="389" y="825"/>
                  <a:pt x="389" y="825"/>
                  <a:pt x="389" y="825"/>
                </a:cubicBezTo>
                <a:cubicBezTo>
                  <a:pt x="389" y="823"/>
                  <a:pt x="390" y="822"/>
                  <a:pt x="390" y="820"/>
                </a:cubicBezTo>
                <a:cubicBezTo>
                  <a:pt x="390" y="817"/>
                  <a:pt x="388" y="813"/>
                  <a:pt x="386" y="811"/>
                </a:cubicBezTo>
                <a:cubicBezTo>
                  <a:pt x="399" y="801"/>
                  <a:pt x="399" y="801"/>
                  <a:pt x="399" y="801"/>
                </a:cubicBezTo>
                <a:cubicBezTo>
                  <a:pt x="404" y="807"/>
                  <a:pt x="411" y="811"/>
                  <a:pt x="420" y="811"/>
                </a:cubicBezTo>
                <a:cubicBezTo>
                  <a:pt x="435" y="811"/>
                  <a:pt x="448" y="798"/>
                  <a:pt x="448" y="783"/>
                </a:cubicBezTo>
                <a:cubicBezTo>
                  <a:pt x="448" y="775"/>
                  <a:pt x="444" y="768"/>
                  <a:pt x="439" y="763"/>
                </a:cubicBezTo>
                <a:cubicBezTo>
                  <a:pt x="476" y="722"/>
                  <a:pt x="476" y="722"/>
                  <a:pt x="476" y="722"/>
                </a:cubicBezTo>
                <a:cubicBezTo>
                  <a:pt x="478" y="723"/>
                  <a:pt x="481" y="725"/>
                  <a:pt x="485" y="725"/>
                </a:cubicBezTo>
                <a:cubicBezTo>
                  <a:pt x="492" y="725"/>
                  <a:pt x="498" y="718"/>
                  <a:pt x="498" y="711"/>
                </a:cubicBezTo>
                <a:cubicBezTo>
                  <a:pt x="498" y="707"/>
                  <a:pt x="497" y="703"/>
                  <a:pt x="494" y="700"/>
                </a:cubicBezTo>
                <a:cubicBezTo>
                  <a:pt x="534" y="651"/>
                  <a:pt x="534" y="651"/>
                  <a:pt x="534" y="651"/>
                </a:cubicBezTo>
                <a:cubicBezTo>
                  <a:pt x="539" y="655"/>
                  <a:pt x="546" y="657"/>
                  <a:pt x="552" y="657"/>
                </a:cubicBezTo>
                <a:cubicBezTo>
                  <a:pt x="568" y="657"/>
                  <a:pt x="580" y="646"/>
                  <a:pt x="582" y="631"/>
                </a:cubicBezTo>
                <a:cubicBezTo>
                  <a:pt x="684" y="643"/>
                  <a:pt x="684" y="643"/>
                  <a:pt x="684" y="643"/>
                </a:cubicBezTo>
                <a:cubicBezTo>
                  <a:pt x="684" y="644"/>
                  <a:pt x="684" y="645"/>
                  <a:pt x="684" y="646"/>
                </a:cubicBezTo>
                <a:cubicBezTo>
                  <a:pt x="684" y="661"/>
                  <a:pt x="696" y="673"/>
                  <a:pt x="711" y="673"/>
                </a:cubicBezTo>
                <a:cubicBezTo>
                  <a:pt x="718" y="673"/>
                  <a:pt x="724" y="671"/>
                  <a:pt x="728" y="667"/>
                </a:cubicBezTo>
                <a:cubicBezTo>
                  <a:pt x="795" y="775"/>
                  <a:pt x="795" y="775"/>
                  <a:pt x="795" y="775"/>
                </a:cubicBezTo>
                <a:cubicBezTo>
                  <a:pt x="788" y="780"/>
                  <a:pt x="783" y="788"/>
                  <a:pt x="783" y="797"/>
                </a:cubicBezTo>
                <a:cubicBezTo>
                  <a:pt x="783" y="812"/>
                  <a:pt x="795" y="824"/>
                  <a:pt x="810" y="825"/>
                </a:cubicBezTo>
                <a:cubicBezTo>
                  <a:pt x="809" y="980"/>
                  <a:pt x="809" y="980"/>
                  <a:pt x="809" y="980"/>
                </a:cubicBezTo>
                <a:cubicBezTo>
                  <a:pt x="679" y="939"/>
                  <a:pt x="679" y="939"/>
                  <a:pt x="679" y="939"/>
                </a:cubicBezTo>
                <a:cubicBezTo>
                  <a:pt x="679" y="938"/>
                  <a:pt x="679" y="937"/>
                  <a:pt x="679" y="935"/>
                </a:cubicBezTo>
                <a:cubicBezTo>
                  <a:pt x="679" y="928"/>
                  <a:pt x="673" y="922"/>
                  <a:pt x="665" y="922"/>
                </a:cubicBezTo>
                <a:cubicBezTo>
                  <a:pt x="665" y="922"/>
                  <a:pt x="664" y="922"/>
                  <a:pt x="663" y="922"/>
                </a:cubicBezTo>
                <a:cubicBezTo>
                  <a:pt x="627" y="844"/>
                  <a:pt x="627" y="844"/>
                  <a:pt x="627" y="844"/>
                </a:cubicBezTo>
                <a:cubicBezTo>
                  <a:pt x="629" y="842"/>
                  <a:pt x="629" y="839"/>
                  <a:pt x="629" y="836"/>
                </a:cubicBezTo>
                <a:cubicBezTo>
                  <a:pt x="629" y="828"/>
                  <a:pt x="623" y="822"/>
                  <a:pt x="616" y="822"/>
                </a:cubicBezTo>
                <a:cubicBezTo>
                  <a:pt x="608" y="822"/>
                  <a:pt x="602" y="828"/>
                  <a:pt x="602" y="836"/>
                </a:cubicBezTo>
                <a:cubicBezTo>
                  <a:pt x="602" y="837"/>
                  <a:pt x="602" y="838"/>
                  <a:pt x="602" y="839"/>
                </a:cubicBezTo>
                <a:cubicBezTo>
                  <a:pt x="580" y="848"/>
                  <a:pt x="580" y="848"/>
                  <a:pt x="580" y="848"/>
                </a:cubicBezTo>
                <a:cubicBezTo>
                  <a:pt x="577" y="844"/>
                  <a:pt x="573" y="842"/>
                  <a:pt x="568" y="842"/>
                </a:cubicBezTo>
                <a:cubicBezTo>
                  <a:pt x="562" y="842"/>
                  <a:pt x="556" y="846"/>
                  <a:pt x="555" y="853"/>
                </a:cubicBezTo>
                <a:lnTo>
                  <a:pt x="511" y="857"/>
                </a:lnTo>
                <a:close/>
                <a:moveTo>
                  <a:pt x="648" y="944"/>
                </a:moveTo>
                <a:cubicBezTo>
                  <a:pt x="646" y="942"/>
                  <a:pt x="643" y="940"/>
                  <a:pt x="639" y="940"/>
                </a:cubicBezTo>
                <a:cubicBezTo>
                  <a:pt x="637" y="940"/>
                  <a:pt x="635" y="941"/>
                  <a:pt x="633" y="942"/>
                </a:cubicBezTo>
                <a:cubicBezTo>
                  <a:pt x="577" y="913"/>
                  <a:pt x="577" y="913"/>
                  <a:pt x="577" y="913"/>
                </a:cubicBezTo>
                <a:cubicBezTo>
                  <a:pt x="579" y="911"/>
                  <a:pt x="579" y="908"/>
                  <a:pt x="579" y="906"/>
                </a:cubicBezTo>
                <a:cubicBezTo>
                  <a:pt x="579" y="899"/>
                  <a:pt x="574" y="893"/>
                  <a:pt x="566" y="892"/>
                </a:cubicBezTo>
                <a:cubicBezTo>
                  <a:pt x="566" y="869"/>
                  <a:pt x="566" y="869"/>
                  <a:pt x="566" y="869"/>
                </a:cubicBezTo>
                <a:cubicBezTo>
                  <a:pt x="567" y="869"/>
                  <a:pt x="568" y="869"/>
                  <a:pt x="568" y="869"/>
                </a:cubicBezTo>
                <a:cubicBezTo>
                  <a:pt x="576" y="869"/>
                  <a:pt x="582" y="863"/>
                  <a:pt x="582" y="856"/>
                </a:cubicBezTo>
                <a:cubicBezTo>
                  <a:pt x="582" y="853"/>
                  <a:pt x="582" y="851"/>
                  <a:pt x="581" y="849"/>
                </a:cubicBezTo>
                <a:cubicBezTo>
                  <a:pt x="603" y="841"/>
                  <a:pt x="603" y="841"/>
                  <a:pt x="603" y="841"/>
                </a:cubicBezTo>
                <a:cubicBezTo>
                  <a:pt x="605" y="846"/>
                  <a:pt x="610" y="850"/>
                  <a:pt x="616" y="850"/>
                </a:cubicBezTo>
                <a:cubicBezTo>
                  <a:pt x="620" y="850"/>
                  <a:pt x="623" y="848"/>
                  <a:pt x="626" y="845"/>
                </a:cubicBezTo>
                <a:cubicBezTo>
                  <a:pt x="662" y="922"/>
                  <a:pt x="662" y="922"/>
                  <a:pt x="662" y="922"/>
                </a:cubicBezTo>
                <a:cubicBezTo>
                  <a:pt x="656" y="924"/>
                  <a:pt x="652" y="929"/>
                  <a:pt x="652" y="935"/>
                </a:cubicBezTo>
                <a:cubicBezTo>
                  <a:pt x="652" y="938"/>
                  <a:pt x="652" y="940"/>
                  <a:pt x="653" y="942"/>
                </a:cubicBezTo>
                <a:lnTo>
                  <a:pt x="648" y="944"/>
                </a:lnTo>
                <a:close/>
                <a:moveTo>
                  <a:pt x="677" y="943"/>
                </a:moveTo>
                <a:cubicBezTo>
                  <a:pt x="678" y="942"/>
                  <a:pt x="678" y="941"/>
                  <a:pt x="678" y="940"/>
                </a:cubicBezTo>
                <a:cubicBezTo>
                  <a:pt x="809" y="982"/>
                  <a:pt x="809" y="982"/>
                  <a:pt x="809" y="982"/>
                </a:cubicBezTo>
                <a:cubicBezTo>
                  <a:pt x="808" y="1015"/>
                  <a:pt x="808" y="1015"/>
                  <a:pt x="808" y="1015"/>
                </a:cubicBezTo>
                <a:cubicBezTo>
                  <a:pt x="802" y="1015"/>
                  <a:pt x="798" y="1019"/>
                  <a:pt x="796" y="1024"/>
                </a:cubicBezTo>
                <a:lnTo>
                  <a:pt x="677" y="943"/>
                </a:lnTo>
                <a:close/>
                <a:moveTo>
                  <a:pt x="798" y="1037"/>
                </a:moveTo>
                <a:cubicBezTo>
                  <a:pt x="801" y="1040"/>
                  <a:pt x="805" y="1042"/>
                  <a:pt x="809" y="1042"/>
                </a:cubicBezTo>
                <a:cubicBezTo>
                  <a:pt x="811" y="1042"/>
                  <a:pt x="813" y="1042"/>
                  <a:pt x="815" y="1041"/>
                </a:cubicBezTo>
                <a:cubicBezTo>
                  <a:pt x="920" y="1147"/>
                  <a:pt x="920" y="1147"/>
                  <a:pt x="920" y="1147"/>
                </a:cubicBezTo>
                <a:cubicBezTo>
                  <a:pt x="918" y="1149"/>
                  <a:pt x="917" y="1152"/>
                  <a:pt x="917" y="1155"/>
                </a:cubicBezTo>
                <a:cubicBezTo>
                  <a:pt x="917" y="1159"/>
                  <a:pt x="919" y="1163"/>
                  <a:pt x="923" y="1166"/>
                </a:cubicBezTo>
                <a:cubicBezTo>
                  <a:pt x="893" y="1218"/>
                  <a:pt x="893" y="1218"/>
                  <a:pt x="893" y="1218"/>
                </a:cubicBezTo>
                <a:cubicBezTo>
                  <a:pt x="889" y="1216"/>
                  <a:pt x="885" y="1215"/>
                  <a:pt x="880" y="1215"/>
                </a:cubicBezTo>
                <a:cubicBezTo>
                  <a:pt x="875" y="1215"/>
                  <a:pt x="870" y="1216"/>
                  <a:pt x="866" y="1219"/>
                </a:cubicBezTo>
                <a:cubicBezTo>
                  <a:pt x="778" y="1082"/>
                  <a:pt x="778" y="1082"/>
                  <a:pt x="778" y="1082"/>
                </a:cubicBezTo>
                <a:cubicBezTo>
                  <a:pt x="779" y="1080"/>
                  <a:pt x="780" y="1077"/>
                  <a:pt x="780" y="1075"/>
                </a:cubicBezTo>
                <a:cubicBezTo>
                  <a:pt x="780" y="1071"/>
                  <a:pt x="779" y="1068"/>
                  <a:pt x="776" y="1066"/>
                </a:cubicBezTo>
                <a:lnTo>
                  <a:pt x="798" y="1037"/>
                </a:lnTo>
                <a:close/>
                <a:moveTo>
                  <a:pt x="759" y="1190"/>
                </a:moveTo>
                <a:cubicBezTo>
                  <a:pt x="773" y="1189"/>
                  <a:pt x="783" y="1177"/>
                  <a:pt x="783" y="1163"/>
                </a:cubicBezTo>
                <a:cubicBezTo>
                  <a:pt x="783" y="1149"/>
                  <a:pt x="773" y="1138"/>
                  <a:pt x="760" y="1135"/>
                </a:cubicBezTo>
                <a:cubicBezTo>
                  <a:pt x="767" y="1087"/>
                  <a:pt x="767" y="1087"/>
                  <a:pt x="767" y="1087"/>
                </a:cubicBezTo>
                <a:cubicBezTo>
                  <a:pt x="767" y="1087"/>
                  <a:pt x="767" y="1088"/>
                  <a:pt x="767" y="1088"/>
                </a:cubicBezTo>
                <a:cubicBezTo>
                  <a:pt x="771" y="1088"/>
                  <a:pt x="775" y="1086"/>
                  <a:pt x="777" y="1083"/>
                </a:cubicBezTo>
                <a:cubicBezTo>
                  <a:pt x="865" y="1220"/>
                  <a:pt x="865" y="1220"/>
                  <a:pt x="865" y="1220"/>
                </a:cubicBezTo>
                <a:cubicBezTo>
                  <a:pt x="857" y="1225"/>
                  <a:pt x="853" y="1233"/>
                  <a:pt x="853" y="1243"/>
                </a:cubicBezTo>
                <a:cubicBezTo>
                  <a:pt x="853" y="1246"/>
                  <a:pt x="853" y="1249"/>
                  <a:pt x="854" y="1252"/>
                </a:cubicBezTo>
                <a:cubicBezTo>
                  <a:pt x="778" y="1282"/>
                  <a:pt x="778" y="1282"/>
                  <a:pt x="778" y="1282"/>
                </a:cubicBezTo>
                <a:cubicBezTo>
                  <a:pt x="776" y="1279"/>
                  <a:pt x="772" y="1277"/>
                  <a:pt x="767" y="1277"/>
                </a:cubicBezTo>
                <a:cubicBezTo>
                  <a:pt x="767" y="1277"/>
                  <a:pt x="767" y="1277"/>
                  <a:pt x="767" y="1277"/>
                </a:cubicBezTo>
                <a:lnTo>
                  <a:pt x="759" y="1190"/>
                </a:lnTo>
                <a:close/>
                <a:moveTo>
                  <a:pt x="771" y="1304"/>
                </a:moveTo>
                <a:cubicBezTo>
                  <a:pt x="776" y="1302"/>
                  <a:pt x="779" y="1299"/>
                  <a:pt x="780" y="1294"/>
                </a:cubicBezTo>
                <a:cubicBezTo>
                  <a:pt x="836" y="1302"/>
                  <a:pt x="836" y="1302"/>
                  <a:pt x="836" y="1302"/>
                </a:cubicBezTo>
                <a:cubicBezTo>
                  <a:pt x="836" y="1302"/>
                  <a:pt x="836" y="1302"/>
                  <a:pt x="836" y="1302"/>
                </a:cubicBezTo>
                <a:cubicBezTo>
                  <a:pt x="836" y="1309"/>
                  <a:pt x="842" y="1315"/>
                  <a:pt x="848" y="1315"/>
                </a:cubicBezTo>
                <a:cubicBezTo>
                  <a:pt x="847" y="1375"/>
                  <a:pt x="847" y="1375"/>
                  <a:pt x="847" y="1375"/>
                </a:cubicBezTo>
                <a:cubicBezTo>
                  <a:pt x="840" y="1375"/>
                  <a:pt x="832" y="1378"/>
                  <a:pt x="827" y="1384"/>
                </a:cubicBezTo>
                <a:lnTo>
                  <a:pt x="771" y="1304"/>
                </a:lnTo>
                <a:close/>
                <a:moveTo>
                  <a:pt x="870" y="1422"/>
                </a:moveTo>
                <a:cubicBezTo>
                  <a:pt x="874" y="1417"/>
                  <a:pt x="877" y="1411"/>
                  <a:pt x="877" y="1404"/>
                </a:cubicBezTo>
                <a:cubicBezTo>
                  <a:pt x="877" y="1398"/>
                  <a:pt x="875" y="1392"/>
                  <a:pt x="872" y="1388"/>
                </a:cubicBezTo>
                <a:cubicBezTo>
                  <a:pt x="910" y="1360"/>
                  <a:pt x="910" y="1360"/>
                  <a:pt x="910" y="1360"/>
                </a:cubicBezTo>
                <a:cubicBezTo>
                  <a:pt x="914" y="1366"/>
                  <a:pt x="921" y="1370"/>
                  <a:pt x="929" y="1371"/>
                </a:cubicBezTo>
                <a:cubicBezTo>
                  <a:pt x="925" y="1441"/>
                  <a:pt x="925" y="1441"/>
                  <a:pt x="925" y="1441"/>
                </a:cubicBezTo>
                <a:lnTo>
                  <a:pt x="870" y="1422"/>
                </a:lnTo>
                <a:close/>
                <a:moveTo>
                  <a:pt x="927" y="1444"/>
                </a:moveTo>
                <a:cubicBezTo>
                  <a:pt x="961" y="1455"/>
                  <a:pt x="961" y="1455"/>
                  <a:pt x="961" y="1455"/>
                </a:cubicBezTo>
                <a:cubicBezTo>
                  <a:pt x="941" y="1482"/>
                  <a:pt x="941" y="1482"/>
                  <a:pt x="941" y="1482"/>
                </a:cubicBezTo>
                <a:cubicBezTo>
                  <a:pt x="936" y="1478"/>
                  <a:pt x="931" y="1475"/>
                  <a:pt x="925" y="1474"/>
                </a:cubicBezTo>
                <a:lnTo>
                  <a:pt x="927" y="1444"/>
                </a:lnTo>
                <a:close/>
                <a:moveTo>
                  <a:pt x="923" y="1530"/>
                </a:moveTo>
                <a:cubicBezTo>
                  <a:pt x="938" y="1529"/>
                  <a:pt x="950" y="1517"/>
                  <a:pt x="950" y="1502"/>
                </a:cubicBezTo>
                <a:cubicBezTo>
                  <a:pt x="950" y="1500"/>
                  <a:pt x="949" y="1498"/>
                  <a:pt x="949" y="1496"/>
                </a:cubicBezTo>
                <a:cubicBezTo>
                  <a:pt x="1021" y="1489"/>
                  <a:pt x="1021" y="1489"/>
                  <a:pt x="1021" y="1489"/>
                </a:cubicBezTo>
                <a:cubicBezTo>
                  <a:pt x="1023" y="1494"/>
                  <a:pt x="1025" y="1499"/>
                  <a:pt x="1029" y="1502"/>
                </a:cubicBezTo>
                <a:cubicBezTo>
                  <a:pt x="935" y="1591"/>
                  <a:pt x="935" y="1591"/>
                  <a:pt x="935" y="1591"/>
                </a:cubicBezTo>
                <a:cubicBezTo>
                  <a:pt x="932" y="1587"/>
                  <a:pt x="928" y="1584"/>
                  <a:pt x="923" y="1582"/>
                </a:cubicBezTo>
                <a:lnTo>
                  <a:pt x="923" y="1530"/>
                </a:lnTo>
                <a:close/>
                <a:moveTo>
                  <a:pt x="918" y="1636"/>
                </a:moveTo>
                <a:cubicBezTo>
                  <a:pt x="924" y="1635"/>
                  <a:pt x="928" y="1633"/>
                  <a:pt x="932" y="1629"/>
                </a:cubicBezTo>
                <a:cubicBezTo>
                  <a:pt x="970" y="1664"/>
                  <a:pt x="970" y="1664"/>
                  <a:pt x="970" y="1664"/>
                </a:cubicBezTo>
                <a:cubicBezTo>
                  <a:pt x="968" y="1668"/>
                  <a:pt x="968" y="1671"/>
                  <a:pt x="968" y="1675"/>
                </a:cubicBezTo>
                <a:cubicBezTo>
                  <a:pt x="968" y="1684"/>
                  <a:pt x="972" y="1692"/>
                  <a:pt x="978" y="1697"/>
                </a:cubicBezTo>
                <a:cubicBezTo>
                  <a:pt x="949" y="1748"/>
                  <a:pt x="949" y="1748"/>
                  <a:pt x="949" y="1748"/>
                </a:cubicBezTo>
                <a:cubicBezTo>
                  <a:pt x="947" y="1747"/>
                  <a:pt x="944" y="1746"/>
                  <a:pt x="941" y="1746"/>
                </a:cubicBezTo>
                <a:cubicBezTo>
                  <a:pt x="940" y="1746"/>
                  <a:pt x="940" y="1746"/>
                  <a:pt x="939" y="1746"/>
                </a:cubicBezTo>
                <a:lnTo>
                  <a:pt x="918" y="1636"/>
                </a:lnTo>
                <a:close/>
                <a:moveTo>
                  <a:pt x="945" y="1773"/>
                </a:moveTo>
                <a:cubicBezTo>
                  <a:pt x="948" y="1772"/>
                  <a:pt x="951" y="1769"/>
                  <a:pt x="953" y="1766"/>
                </a:cubicBezTo>
                <a:cubicBezTo>
                  <a:pt x="1038" y="1809"/>
                  <a:pt x="1038" y="1809"/>
                  <a:pt x="1038" y="1809"/>
                </a:cubicBezTo>
                <a:cubicBezTo>
                  <a:pt x="1037" y="1813"/>
                  <a:pt x="1036" y="1817"/>
                  <a:pt x="1036" y="1821"/>
                </a:cubicBezTo>
                <a:cubicBezTo>
                  <a:pt x="1036" y="1822"/>
                  <a:pt x="1036" y="1822"/>
                  <a:pt x="1036" y="1822"/>
                </a:cubicBezTo>
                <a:cubicBezTo>
                  <a:pt x="977" y="1826"/>
                  <a:pt x="977" y="1826"/>
                  <a:pt x="977" y="1826"/>
                </a:cubicBezTo>
                <a:cubicBezTo>
                  <a:pt x="976" y="1820"/>
                  <a:pt x="970" y="1815"/>
                  <a:pt x="964" y="1815"/>
                </a:cubicBezTo>
                <a:cubicBezTo>
                  <a:pt x="963" y="1815"/>
                  <a:pt x="962" y="1816"/>
                  <a:pt x="961" y="1816"/>
                </a:cubicBezTo>
                <a:lnTo>
                  <a:pt x="945" y="1773"/>
                </a:lnTo>
                <a:close/>
                <a:moveTo>
                  <a:pt x="1030" y="1958"/>
                </a:moveTo>
                <a:cubicBezTo>
                  <a:pt x="1029" y="1958"/>
                  <a:pt x="1028" y="1958"/>
                  <a:pt x="1027" y="1958"/>
                </a:cubicBezTo>
                <a:cubicBezTo>
                  <a:pt x="1025" y="1958"/>
                  <a:pt x="1024" y="1958"/>
                  <a:pt x="1022" y="1959"/>
                </a:cubicBezTo>
                <a:cubicBezTo>
                  <a:pt x="970" y="1842"/>
                  <a:pt x="970" y="1842"/>
                  <a:pt x="970" y="1842"/>
                </a:cubicBezTo>
                <a:cubicBezTo>
                  <a:pt x="975" y="1839"/>
                  <a:pt x="978" y="1835"/>
                  <a:pt x="978" y="1829"/>
                </a:cubicBezTo>
                <a:cubicBezTo>
                  <a:pt x="978" y="1829"/>
                  <a:pt x="978" y="1829"/>
                  <a:pt x="978" y="1829"/>
                </a:cubicBezTo>
                <a:cubicBezTo>
                  <a:pt x="1036" y="1824"/>
                  <a:pt x="1036" y="1824"/>
                  <a:pt x="1036" y="1824"/>
                </a:cubicBezTo>
                <a:cubicBezTo>
                  <a:pt x="1037" y="1836"/>
                  <a:pt x="1046" y="1845"/>
                  <a:pt x="1057" y="1848"/>
                </a:cubicBezTo>
                <a:lnTo>
                  <a:pt x="1030" y="1958"/>
                </a:lnTo>
                <a:close/>
                <a:moveTo>
                  <a:pt x="1078" y="1798"/>
                </a:moveTo>
                <a:cubicBezTo>
                  <a:pt x="1074" y="1795"/>
                  <a:pt x="1069" y="1793"/>
                  <a:pt x="1063" y="1793"/>
                </a:cubicBezTo>
                <a:cubicBezTo>
                  <a:pt x="1061" y="1793"/>
                  <a:pt x="1059" y="1794"/>
                  <a:pt x="1056" y="1794"/>
                </a:cubicBezTo>
                <a:cubicBezTo>
                  <a:pt x="1006" y="1701"/>
                  <a:pt x="1006" y="1701"/>
                  <a:pt x="1006" y="1701"/>
                </a:cubicBezTo>
                <a:cubicBezTo>
                  <a:pt x="1013" y="1698"/>
                  <a:pt x="1019" y="1692"/>
                  <a:pt x="1021" y="1685"/>
                </a:cubicBezTo>
                <a:cubicBezTo>
                  <a:pt x="1081" y="1683"/>
                  <a:pt x="1081" y="1683"/>
                  <a:pt x="1081" y="1683"/>
                </a:cubicBezTo>
                <a:lnTo>
                  <a:pt x="1078" y="1798"/>
                </a:lnTo>
                <a:close/>
                <a:moveTo>
                  <a:pt x="1022" y="1683"/>
                </a:moveTo>
                <a:cubicBezTo>
                  <a:pt x="1023" y="1681"/>
                  <a:pt x="1023" y="1678"/>
                  <a:pt x="1023" y="1675"/>
                </a:cubicBezTo>
                <a:cubicBezTo>
                  <a:pt x="1023" y="1668"/>
                  <a:pt x="1020" y="1661"/>
                  <a:pt x="1016" y="1656"/>
                </a:cubicBezTo>
                <a:cubicBezTo>
                  <a:pt x="1055" y="1626"/>
                  <a:pt x="1055" y="1626"/>
                  <a:pt x="1055" y="1626"/>
                </a:cubicBezTo>
                <a:cubicBezTo>
                  <a:pt x="1060" y="1632"/>
                  <a:pt x="1068" y="1636"/>
                  <a:pt x="1077" y="1636"/>
                </a:cubicBezTo>
                <a:cubicBezTo>
                  <a:pt x="1079" y="1636"/>
                  <a:pt x="1081" y="1635"/>
                  <a:pt x="1082" y="1635"/>
                </a:cubicBezTo>
                <a:cubicBezTo>
                  <a:pt x="1081" y="1681"/>
                  <a:pt x="1081" y="1681"/>
                  <a:pt x="1081" y="1681"/>
                </a:cubicBezTo>
                <a:lnTo>
                  <a:pt x="1022" y="1683"/>
                </a:lnTo>
                <a:close/>
                <a:moveTo>
                  <a:pt x="1083" y="1681"/>
                </a:moveTo>
                <a:cubicBezTo>
                  <a:pt x="1084" y="1635"/>
                  <a:pt x="1084" y="1635"/>
                  <a:pt x="1084" y="1635"/>
                </a:cubicBezTo>
                <a:cubicBezTo>
                  <a:pt x="1088" y="1634"/>
                  <a:pt x="1091" y="1632"/>
                  <a:pt x="1094" y="1630"/>
                </a:cubicBezTo>
                <a:cubicBezTo>
                  <a:pt x="1126" y="1669"/>
                  <a:pt x="1126" y="1669"/>
                  <a:pt x="1126" y="1669"/>
                </a:cubicBezTo>
                <a:cubicBezTo>
                  <a:pt x="1123" y="1671"/>
                  <a:pt x="1121" y="1675"/>
                  <a:pt x="1121" y="1679"/>
                </a:cubicBezTo>
                <a:cubicBezTo>
                  <a:pt x="1121" y="1679"/>
                  <a:pt x="1121" y="1680"/>
                  <a:pt x="1121" y="1680"/>
                </a:cubicBezTo>
                <a:lnTo>
                  <a:pt x="1083" y="1681"/>
                </a:lnTo>
                <a:close/>
                <a:moveTo>
                  <a:pt x="1143" y="1668"/>
                </a:moveTo>
                <a:cubicBezTo>
                  <a:pt x="1142" y="1667"/>
                  <a:pt x="1141" y="1666"/>
                  <a:pt x="1140" y="1666"/>
                </a:cubicBezTo>
                <a:cubicBezTo>
                  <a:pt x="1157" y="1608"/>
                  <a:pt x="1157" y="1608"/>
                  <a:pt x="1157" y="1608"/>
                </a:cubicBezTo>
                <a:cubicBezTo>
                  <a:pt x="1183" y="1611"/>
                  <a:pt x="1183" y="1611"/>
                  <a:pt x="1183" y="1611"/>
                </a:cubicBezTo>
                <a:cubicBezTo>
                  <a:pt x="1183" y="1613"/>
                  <a:pt x="1183" y="1615"/>
                  <a:pt x="1183" y="1617"/>
                </a:cubicBezTo>
                <a:cubicBezTo>
                  <a:pt x="1183" y="1623"/>
                  <a:pt x="1185" y="1629"/>
                  <a:pt x="1188" y="1634"/>
                </a:cubicBezTo>
                <a:lnTo>
                  <a:pt x="1143" y="1668"/>
                </a:lnTo>
                <a:close/>
                <a:moveTo>
                  <a:pt x="1228" y="1596"/>
                </a:moveTo>
                <a:cubicBezTo>
                  <a:pt x="1223" y="1592"/>
                  <a:pt x="1217" y="1590"/>
                  <a:pt x="1210" y="1590"/>
                </a:cubicBezTo>
                <a:cubicBezTo>
                  <a:pt x="1208" y="1590"/>
                  <a:pt x="1206" y="1590"/>
                  <a:pt x="1203" y="1591"/>
                </a:cubicBezTo>
                <a:cubicBezTo>
                  <a:pt x="1192" y="1551"/>
                  <a:pt x="1192" y="1551"/>
                  <a:pt x="1192" y="1551"/>
                </a:cubicBezTo>
                <a:cubicBezTo>
                  <a:pt x="1202" y="1547"/>
                  <a:pt x="1208" y="1537"/>
                  <a:pt x="1208" y="1525"/>
                </a:cubicBezTo>
                <a:cubicBezTo>
                  <a:pt x="1208" y="1522"/>
                  <a:pt x="1208" y="1519"/>
                  <a:pt x="1207" y="1516"/>
                </a:cubicBezTo>
                <a:cubicBezTo>
                  <a:pt x="1281" y="1493"/>
                  <a:pt x="1281" y="1493"/>
                  <a:pt x="1281" y="1493"/>
                </a:cubicBezTo>
                <a:cubicBezTo>
                  <a:pt x="1284" y="1498"/>
                  <a:pt x="1287" y="1502"/>
                  <a:pt x="1292" y="1505"/>
                </a:cubicBezTo>
                <a:lnTo>
                  <a:pt x="1228" y="1596"/>
                </a:lnTo>
                <a:close/>
              </a:path>
            </a:pathLst>
          </a:custGeom>
          <a:solidFill>
            <a:srgbClr val="21934C"/>
          </a:solidFill>
          <a:ln w="317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21934C"/>
              </a:solidFill>
            </a:endParaRPr>
          </a:p>
        </p:txBody>
      </p:sp>
      <p:sp>
        <p:nvSpPr>
          <p:cNvPr id="1187" name="Oval 18"/>
          <p:cNvSpPr>
            <a:spLocks noChangeArrowheads="1"/>
          </p:cNvSpPr>
          <p:nvPr/>
        </p:nvSpPr>
        <p:spPr bwMode="auto">
          <a:xfrm>
            <a:off x="2260601" y="2312988"/>
            <a:ext cx="60325" cy="61913"/>
          </a:xfrm>
          <a:prstGeom prst="ellipse">
            <a:avLst/>
          </a:prstGeom>
          <a:solidFill>
            <a:srgbClr val="21934C"/>
          </a:solidFill>
          <a:ln>
            <a:solidFill>
              <a:srgbClr val="21934C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88" name="Oval 19"/>
          <p:cNvSpPr>
            <a:spLocks noChangeArrowheads="1"/>
          </p:cNvSpPr>
          <p:nvPr/>
        </p:nvSpPr>
        <p:spPr bwMode="auto">
          <a:xfrm>
            <a:off x="3186113" y="2579688"/>
            <a:ext cx="38100" cy="38100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89" name="Oval 20"/>
          <p:cNvSpPr>
            <a:spLocks noChangeArrowheads="1"/>
          </p:cNvSpPr>
          <p:nvPr/>
        </p:nvSpPr>
        <p:spPr bwMode="auto">
          <a:xfrm>
            <a:off x="2301876" y="2268538"/>
            <a:ext cx="38100" cy="38100"/>
          </a:xfrm>
          <a:prstGeom prst="ellipse">
            <a:avLst/>
          </a:prstGeom>
          <a:solidFill>
            <a:srgbClr val="21934C"/>
          </a:solidFill>
          <a:ln>
            <a:solidFill>
              <a:srgbClr val="21934C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Imagen 3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68905CB4-B9DD-52F3-FBE7-DF6FDB490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F9C1F30-A7E2-82AE-6604-80AFFE280BC2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CuadroTexto 6">
            <a:extLst>
              <a:ext uri="{FF2B5EF4-FFF2-40B4-BE49-F238E27FC236}">
                <a16:creationId xmlns:a16="http://schemas.microsoft.com/office/drawing/2014/main" id="{D390A6F4-7053-807D-6BCD-A34ADB75BA97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A3EEEFBF-8C31-2A05-26A8-4968D8C69C22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dirty="0"/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4135229415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68905CB4-B9DD-52F3-FBE7-DF6FDB490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sp>
        <p:nvSpPr>
          <p:cNvPr id="7" name="TextBox 2">
            <a:extLst>
              <a:ext uri="{FF2B5EF4-FFF2-40B4-BE49-F238E27FC236}">
                <a16:creationId xmlns:a16="http://schemas.microsoft.com/office/drawing/2014/main" id="{C7AD9509-0EB8-34E5-4CCE-4738792A657A}"/>
              </a:ext>
            </a:extLst>
          </p:cNvPr>
          <p:cNvSpPr txBox="1"/>
          <p:nvPr/>
        </p:nvSpPr>
        <p:spPr>
          <a:xfrm>
            <a:off x="2615815" y="660750"/>
            <a:ext cx="69603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Step Diagram</a:t>
            </a:r>
          </a:p>
        </p:txBody>
      </p:sp>
      <p:sp>
        <p:nvSpPr>
          <p:cNvPr id="8" name="Rounded Rectangle 6">
            <a:extLst>
              <a:ext uri="{FF2B5EF4-FFF2-40B4-BE49-F238E27FC236}">
                <a16:creationId xmlns:a16="http://schemas.microsoft.com/office/drawing/2014/main" id="{25928ED6-7439-3AC3-B0D3-304CAB94306F}"/>
              </a:ext>
            </a:extLst>
          </p:cNvPr>
          <p:cNvSpPr/>
          <p:nvPr/>
        </p:nvSpPr>
        <p:spPr>
          <a:xfrm>
            <a:off x="1767653" y="2689692"/>
            <a:ext cx="1385781" cy="24226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11">
            <a:extLst>
              <a:ext uri="{FF2B5EF4-FFF2-40B4-BE49-F238E27FC236}">
                <a16:creationId xmlns:a16="http://schemas.microsoft.com/office/drawing/2014/main" id="{D1BA8D97-3E1B-737A-B195-8B9A06C70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6049" y="1766780"/>
            <a:ext cx="2008988" cy="2009906"/>
          </a:xfrm>
          <a:prstGeom prst="ellipse">
            <a:avLst/>
          </a:prstGeom>
          <a:solidFill>
            <a:srgbClr val="006600">
              <a:alpha val="54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Oval 12">
            <a:extLst>
              <a:ext uri="{FF2B5EF4-FFF2-40B4-BE49-F238E27FC236}">
                <a16:creationId xmlns:a16="http://schemas.microsoft.com/office/drawing/2014/main" id="{6E197B0F-1C71-DF57-55B1-65BF73ECF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4387" y="2045117"/>
            <a:ext cx="1452313" cy="1454151"/>
          </a:xfrm>
          <a:prstGeom prst="ellipse">
            <a:avLst/>
          </a:prstGeom>
          <a:solidFill>
            <a:srgbClr val="0066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A5AE7BC4-9859-80F5-DC98-191F8680E32B}"/>
              </a:ext>
            </a:extLst>
          </p:cNvPr>
          <p:cNvSpPr/>
          <p:nvPr/>
        </p:nvSpPr>
        <p:spPr>
          <a:xfrm>
            <a:off x="4212493" y="3334267"/>
            <a:ext cx="1385781" cy="24226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4735CC2-00C3-A77E-F595-A64617675F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0889" y="2411355"/>
            <a:ext cx="2008988" cy="2009906"/>
          </a:xfrm>
          <a:prstGeom prst="ellipse">
            <a:avLst/>
          </a:prstGeom>
          <a:solidFill>
            <a:srgbClr val="006600">
              <a:alpha val="54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8683FFE-8FB3-671E-8DB2-FFA672ADED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9227" y="2689692"/>
            <a:ext cx="1452313" cy="1454151"/>
          </a:xfrm>
          <a:prstGeom prst="ellipse">
            <a:avLst/>
          </a:prstGeom>
          <a:solidFill>
            <a:srgbClr val="0082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ounded Rectangle 14">
            <a:extLst>
              <a:ext uri="{FF2B5EF4-FFF2-40B4-BE49-F238E27FC236}">
                <a16:creationId xmlns:a16="http://schemas.microsoft.com/office/drawing/2014/main" id="{478DAE41-B525-6120-9BE5-4A8AD511CA7C}"/>
              </a:ext>
            </a:extLst>
          </p:cNvPr>
          <p:cNvSpPr/>
          <p:nvPr/>
        </p:nvSpPr>
        <p:spPr>
          <a:xfrm>
            <a:off x="6630599" y="2689692"/>
            <a:ext cx="1385781" cy="24226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1">
            <a:extLst>
              <a:ext uri="{FF2B5EF4-FFF2-40B4-BE49-F238E27FC236}">
                <a16:creationId xmlns:a16="http://schemas.microsoft.com/office/drawing/2014/main" id="{847BA474-44E7-90E5-CF26-6EB1DB5474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8995" y="1766780"/>
            <a:ext cx="2008988" cy="2009906"/>
          </a:xfrm>
          <a:prstGeom prst="ellipse">
            <a:avLst/>
          </a:prstGeom>
          <a:solidFill>
            <a:srgbClr val="008200">
              <a:alpha val="54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Oval 12">
            <a:extLst>
              <a:ext uri="{FF2B5EF4-FFF2-40B4-BE49-F238E27FC236}">
                <a16:creationId xmlns:a16="http://schemas.microsoft.com/office/drawing/2014/main" id="{C7FE9FCD-71DC-BD95-B518-BC60C7B9F9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7333" y="2045117"/>
            <a:ext cx="1452313" cy="1454151"/>
          </a:xfrm>
          <a:prstGeom prst="ellipse">
            <a:avLst/>
          </a:prstGeom>
          <a:solidFill>
            <a:srgbClr val="21934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28B65E"/>
              </a:solidFill>
            </a:endParaRPr>
          </a:p>
        </p:txBody>
      </p:sp>
      <p:sp>
        <p:nvSpPr>
          <p:cNvPr id="17" name="Rounded Rectangle 18">
            <a:extLst>
              <a:ext uri="{FF2B5EF4-FFF2-40B4-BE49-F238E27FC236}">
                <a16:creationId xmlns:a16="http://schemas.microsoft.com/office/drawing/2014/main" id="{CD3313BA-7F54-97C1-DD19-98F020EFA4B9}"/>
              </a:ext>
            </a:extLst>
          </p:cNvPr>
          <p:cNvSpPr/>
          <p:nvPr/>
        </p:nvSpPr>
        <p:spPr>
          <a:xfrm>
            <a:off x="9075439" y="3334267"/>
            <a:ext cx="1385781" cy="24226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1">
            <a:extLst>
              <a:ext uri="{FF2B5EF4-FFF2-40B4-BE49-F238E27FC236}">
                <a16:creationId xmlns:a16="http://schemas.microsoft.com/office/drawing/2014/main" id="{D4895C47-4B5F-4FEF-5077-C0E04E7510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3835" y="2411355"/>
            <a:ext cx="2008988" cy="2009906"/>
          </a:xfrm>
          <a:prstGeom prst="ellipse">
            <a:avLst/>
          </a:prstGeom>
          <a:solidFill>
            <a:srgbClr val="00AC00">
              <a:alpha val="54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Oval 12">
            <a:extLst>
              <a:ext uri="{FF2B5EF4-FFF2-40B4-BE49-F238E27FC236}">
                <a16:creationId xmlns:a16="http://schemas.microsoft.com/office/drawing/2014/main" id="{3BAF810D-A562-D3B9-4D56-868BC82B23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42173" y="2689692"/>
            <a:ext cx="1452313" cy="1454151"/>
          </a:xfrm>
          <a:prstGeom prst="ellipse">
            <a:avLst/>
          </a:prstGeom>
          <a:solidFill>
            <a:srgbClr val="00AC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0" name="Group 22">
            <a:extLst>
              <a:ext uri="{FF2B5EF4-FFF2-40B4-BE49-F238E27FC236}">
                <a16:creationId xmlns:a16="http://schemas.microsoft.com/office/drawing/2014/main" id="{BC512A86-E717-5A3E-B102-E58F101718C4}"/>
              </a:ext>
            </a:extLst>
          </p:cNvPr>
          <p:cNvGrpSpPr/>
          <p:nvPr/>
        </p:nvGrpSpPr>
        <p:grpSpPr>
          <a:xfrm>
            <a:off x="9529515" y="3222914"/>
            <a:ext cx="477627" cy="352355"/>
            <a:chOff x="10285413" y="2587626"/>
            <a:chExt cx="1906587" cy="1406525"/>
          </a:xfrm>
          <a:solidFill>
            <a:schemeClr val="bg1"/>
          </a:solidFill>
        </p:grpSpPr>
        <p:sp>
          <p:nvSpPr>
            <p:cNvPr id="21" name="Freeform 31">
              <a:extLst>
                <a:ext uri="{FF2B5EF4-FFF2-40B4-BE49-F238E27FC236}">
                  <a16:creationId xmlns:a16="http://schemas.microsoft.com/office/drawing/2014/main" id="{C1D09163-5541-7BF0-3B80-7E3E6AAD44F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85413" y="2587626"/>
              <a:ext cx="1566863" cy="1406525"/>
            </a:xfrm>
            <a:custGeom>
              <a:avLst/>
              <a:gdLst>
                <a:gd name="T0" fmla="*/ 1228 w 1286"/>
                <a:gd name="T1" fmla="*/ 426 h 1152"/>
                <a:gd name="T2" fmla="*/ 1171 w 1286"/>
                <a:gd name="T3" fmla="*/ 484 h 1152"/>
                <a:gd name="T4" fmla="*/ 1116 w 1286"/>
                <a:gd name="T5" fmla="*/ 552 h 1152"/>
                <a:gd name="T6" fmla="*/ 1116 w 1286"/>
                <a:gd name="T7" fmla="*/ 60 h 1152"/>
                <a:gd name="T8" fmla="*/ 1085 w 1286"/>
                <a:gd name="T9" fmla="*/ 10 h 1152"/>
                <a:gd name="T10" fmla="*/ 1026 w 1286"/>
                <a:gd name="T11" fmla="*/ 13 h 1152"/>
                <a:gd name="T12" fmla="*/ 522 w 1286"/>
                <a:gd name="T13" fmla="*/ 214 h 1152"/>
                <a:gd name="T14" fmla="*/ 269 w 1286"/>
                <a:gd name="T15" fmla="*/ 214 h 1152"/>
                <a:gd name="T16" fmla="*/ 0 w 1286"/>
                <a:gd name="T17" fmla="*/ 484 h 1152"/>
                <a:gd name="T18" fmla="*/ 269 w 1286"/>
                <a:gd name="T19" fmla="*/ 753 h 1152"/>
                <a:gd name="T20" fmla="*/ 337 w 1286"/>
                <a:gd name="T21" fmla="*/ 753 h 1152"/>
                <a:gd name="T22" fmla="*/ 337 w 1286"/>
                <a:gd name="T23" fmla="*/ 1094 h 1152"/>
                <a:gd name="T24" fmla="*/ 395 w 1286"/>
                <a:gd name="T25" fmla="*/ 1152 h 1152"/>
                <a:gd name="T26" fmla="*/ 452 w 1286"/>
                <a:gd name="T27" fmla="*/ 1094 h 1152"/>
                <a:gd name="T28" fmla="*/ 452 w 1286"/>
                <a:gd name="T29" fmla="*/ 330 h 1152"/>
                <a:gd name="T30" fmla="*/ 522 w 1286"/>
                <a:gd name="T31" fmla="*/ 330 h 1152"/>
                <a:gd name="T32" fmla="*/ 1001 w 1286"/>
                <a:gd name="T33" fmla="*/ 167 h 1152"/>
                <a:gd name="T34" fmla="*/ 1001 w 1286"/>
                <a:gd name="T35" fmla="*/ 777 h 1152"/>
                <a:gd name="T36" fmla="*/ 587 w 1286"/>
                <a:gd name="T37" fmla="*/ 640 h 1152"/>
                <a:gd name="T38" fmla="*/ 526 w 1286"/>
                <a:gd name="T39" fmla="*/ 694 h 1152"/>
                <a:gd name="T40" fmla="*/ 580 w 1286"/>
                <a:gd name="T41" fmla="*/ 755 h 1152"/>
                <a:gd name="T42" fmla="*/ 911 w 1286"/>
                <a:gd name="T43" fmla="*/ 855 h 1152"/>
                <a:gd name="T44" fmla="*/ 1012 w 1286"/>
                <a:gd name="T45" fmla="*/ 941 h 1152"/>
                <a:gd name="T46" fmla="*/ 1059 w 1286"/>
                <a:gd name="T47" fmla="*/ 965 h 1152"/>
                <a:gd name="T48" fmla="*/ 1076 w 1286"/>
                <a:gd name="T49" fmla="*/ 962 h 1152"/>
                <a:gd name="T50" fmla="*/ 1116 w 1286"/>
                <a:gd name="T51" fmla="*/ 907 h 1152"/>
                <a:gd name="T52" fmla="*/ 1116 w 1286"/>
                <a:gd name="T53" fmla="*/ 668 h 1152"/>
                <a:gd name="T54" fmla="*/ 1286 w 1286"/>
                <a:gd name="T55" fmla="*/ 484 h 1152"/>
                <a:gd name="T56" fmla="*/ 1228 w 1286"/>
                <a:gd name="T57" fmla="*/ 426 h 1152"/>
                <a:gd name="T58" fmla="*/ 337 w 1286"/>
                <a:gd name="T59" fmla="*/ 638 h 1152"/>
                <a:gd name="T60" fmla="*/ 269 w 1286"/>
                <a:gd name="T61" fmla="*/ 638 h 1152"/>
                <a:gd name="T62" fmla="*/ 115 w 1286"/>
                <a:gd name="T63" fmla="*/ 484 h 1152"/>
                <a:gd name="T64" fmla="*/ 269 w 1286"/>
                <a:gd name="T65" fmla="*/ 330 h 1152"/>
                <a:gd name="T66" fmla="*/ 337 w 1286"/>
                <a:gd name="T67" fmla="*/ 330 h 1152"/>
                <a:gd name="T68" fmla="*/ 337 w 1286"/>
                <a:gd name="T69" fmla="*/ 638 h 1152"/>
                <a:gd name="T70" fmla="*/ 337 w 1286"/>
                <a:gd name="T71" fmla="*/ 638 h 1152"/>
                <a:gd name="T72" fmla="*/ 337 w 1286"/>
                <a:gd name="T73" fmla="*/ 638 h 1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86" h="1152">
                  <a:moveTo>
                    <a:pt x="1228" y="426"/>
                  </a:moveTo>
                  <a:cubicBezTo>
                    <a:pt x="1197" y="426"/>
                    <a:pt x="1171" y="452"/>
                    <a:pt x="1171" y="484"/>
                  </a:cubicBezTo>
                  <a:cubicBezTo>
                    <a:pt x="1171" y="517"/>
                    <a:pt x="1148" y="545"/>
                    <a:pt x="1116" y="552"/>
                  </a:cubicBezTo>
                  <a:cubicBezTo>
                    <a:pt x="1116" y="60"/>
                    <a:pt x="1116" y="60"/>
                    <a:pt x="1116" y="60"/>
                  </a:cubicBezTo>
                  <a:cubicBezTo>
                    <a:pt x="1116" y="39"/>
                    <a:pt x="1104" y="20"/>
                    <a:pt x="1085" y="10"/>
                  </a:cubicBezTo>
                  <a:cubicBezTo>
                    <a:pt x="1067" y="0"/>
                    <a:pt x="1044" y="1"/>
                    <a:pt x="1026" y="13"/>
                  </a:cubicBezTo>
                  <a:cubicBezTo>
                    <a:pt x="768" y="192"/>
                    <a:pt x="621" y="214"/>
                    <a:pt x="522" y="214"/>
                  </a:cubicBezTo>
                  <a:cubicBezTo>
                    <a:pt x="269" y="214"/>
                    <a:pt x="269" y="214"/>
                    <a:pt x="269" y="214"/>
                  </a:cubicBezTo>
                  <a:cubicBezTo>
                    <a:pt x="121" y="214"/>
                    <a:pt x="0" y="335"/>
                    <a:pt x="0" y="484"/>
                  </a:cubicBezTo>
                  <a:cubicBezTo>
                    <a:pt x="0" y="632"/>
                    <a:pt x="121" y="753"/>
                    <a:pt x="269" y="753"/>
                  </a:cubicBezTo>
                  <a:cubicBezTo>
                    <a:pt x="337" y="753"/>
                    <a:pt x="337" y="753"/>
                    <a:pt x="337" y="753"/>
                  </a:cubicBezTo>
                  <a:cubicBezTo>
                    <a:pt x="337" y="1094"/>
                    <a:pt x="337" y="1094"/>
                    <a:pt x="337" y="1094"/>
                  </a:cubicBezTo>
                  <a:cubicBezTo>
                    <a:pt x="337" y="1126"/>
                    <a:pt x="363" y="1152"/>
                    <a:pt x="395" y="1152"/>
                  </a:cubicBezTo>
                  <a:cubicBezTo>
                    <a:pt x="427" y="1152"/>
                    <a:pt x="452" y="1126"/>
                    <a:pt x="452" y="1094"/>
                  </a:cubicBezTo>
                  <a:cubicBezTo>
                    <a:pt x="452" y="330"/>
                    <a:pt x="452" y="330"/>
                    <a:pt x="452" y="330"/>
                  </a:cubicBezTo>
                  <a:cubicBezTo>
                    <a:pt x="522" y="330"/>
                    <a:pt x="522" y="330"/>
                    <a:pt x="522" y="330"/>
                  </a:cubicBezTo>
                  <a:cubicBezTo>
                    <a:pt x="625" y="330"/>
                    <a:pt x="770" y="310"/>
                    <a:pt x="1001" y="167"/>
                  </a:cubicBezTo>
                  <a:cubicBezTo>
                    <a:pt x="1001" y="777"/>
                    <a:pt x="1001" y="777"/>
                    <a:pt x="1001" y="777"/>
                  </a:cubicBezTo>
                  <a:cubicBezTo>
                    <a:pt x="919" y="718"/>
                    <a:pt x="784" y="652"/>
                    <a:pt x="587" y="640"/>
                  </a:cubicBezTo>
                  <a:cubicBezTo>
                    <a:pt x="556" y="638"/>
                    <a:pt x="528" y="662"/>
                    <a:pt x="526" y="694"/>
                  </a:cubicBezTo>
                  <a:cubicBezTo>
                    <a:pt x="524" y="725"/>
                    <a:pt x="548" y="753"/>
                    <a:pt x="580" y="755"/>
                  </a:cubicBezTo>
                  <a:cubicBezTo>
                    <a:pt x="707" y="763"/>
                    <a:pt x="818" y="796"/>
                    <a:pt x="911" y="855"/>
                  </a:cubicBezTo>
                  <a:cubicBezTo>
                    <a:pt x="978" y="898"/>
                    <a:pt x="1010" y="939"/>
                    <a:pt x="1012" y="941"/>
                  </a:cubicBezTo>
                  <a:cubicBezTo>
                    <a:pt x="1023" y="957"/>
                    <a:pt x="1040" y="965"/>
                    <a:pt x="1059" y="965"/>
                  </a:cubicBezTo>
                  <a:cubicBezTo>
                    <a:pt x="1065" y="965"/>
                    <a:pt x="1070" y="964"/>
                    <a:pt x="1076" y="962"/>
                  </a:cubicBezTo>
                  <a:cubicBezTo>
                    <a:pt x="1100" y="955"/>
                    <a:pt x="1116" y="932"/>
                    <a:pt x="1116" y="907"/>
                  </a:cubicBezTo>
                  <a:cubicBezTo>
                    <a:pt x="1116" y="668"/>
                    <a:pt x="1116" y="668"/>
                    <a:pt x="1116" y="668"/>
                  </a:cubicBezTo>
                  <a:cubicBezTo>
                    <a:pt x="1211" y="660"/>
                    <a:pt x="1286" y="581"/>
                    <a:pt x="1286" y="484"/>
                  </a:cubicBezTo>
                  <a:cubicBezTo>
                    <a:pt x="1286" y="452"/>
                    <a:pt x="1260" y="426"/>
                    <a:pt x="1228" y="426"/>
                  </a:cubicBezTo>
                  <a:close/>
                  <a:moveTo>
                    <a:pt x="337" y="638"/>
                  </a:moveTo>
                  <a:cubicBezTo>
                    <a:pt x="269" y="638"/>
                    <a:pt x="269" y="638"/>
                    <a:pt x="269" y="638"/>
                  </a:cubicBezTo>
                  <a:cubicBezTo>
                    <a:pt x="184" y="638"/>
                    <a:pt x="115" y="569"/>
                    <a:pt x="115" y="484"/>
                  </a:cubicBezTo>
                  <a:cubicBezTo>
                    <a:pt x="115" y="399"/>
                    <a:pt x="184" y="330"/>
                    <a:pt x="269" y="330"/>
                  </a:cubicBezTo>
                  <a:cubicBezTo>
                    <a:pt x="337" y="330"/>
                    <a:pt x="337" y="330"/>
                    <a:pt x="337" y="330"/>
                  </a:cubicBezTo>
                  <a:lnTo>
                    <a:pt x="337" y="638"/>
                  </a:lnTo>
                  <a:close/>
                  <a:moveTo>
                    <a:pt x="337" y="638"/>
                  </a:moveTo>
                  <a:cubicBezTo>
                    <a:pt x="337" y="638"/>
                    <a:pt x="337" y="638"/>
                    <a:pt x="337" y="63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" name="Freeform 32">
              <a:extLst>
                <a:ext uri="{FF2B5EF4-FFF2-40B4-BE49-F238E27FC236}">
                  <a16:creationId xmlns:a16="http://schemas.microsoft.com/office/drawing/2014/main" id="{5E2E5D0B-DCC5-9506-C986-6AC17E23D3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877675" y="3106738"/>
              <a:ext cx="314325" cy="141288"/>
            </a:xfrm>
            <a:custGeom>
              <a:avLst/>
              <a:gdLst>
                <a:gd name="T0" fmla="*/ 201 w 258"/>
                <a:gd name="T1" fmla="*/ 0 h 115"/>
                <a:gd name="T2" fmla="*/ 58 w 258"/>
                <a:gd name="T3" fmla="*/ 0 h 115"/>
                <a:gd name="T4" fmla="*/ 0 w 258"/>
                <a:gd name="T5" fmla="*/ 58 h 115"/>
                <a:gd name="T6" fmla="*/ 58 w 258"/>
                <a:gd name="T7" fmla="*/ 115 h 115"/>
                <a:gd name="T8" fmla="*/ 201 w 258"/>
                <a:gd name="T9" fmla="*/ 115 h 115"/>
                <a:gd name="T10" fmla="*/ 258 w 258"/>
                <a:gd name="T11" fmla="*/ 58 h 115"/>
                <a:gd name="T12" fmla="*/ 201 w 258"/>
                <a:gd name="T13" fmla="*/ 0 h 115"/>
                <a:gd name="T14" fmla="*/ 201 w 258"/>
                <a:gd name="T15" fmla="*/ 0 h 115"/>
                <a:gd name="T16" fmla="*/ 201 w 258"/>
                <a:gd name="T1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8" h="115">
                  <a:moveTo>
                    <a:pt x="201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5"/>
                    <a:pt x="58" y="115"/>
                  </a:cubicBezTo>
                  <a:cubicBezTo>
                    <a:pt x="201" y="115"/>
                    <a:pt x="201" y="115"/>
                    <a:pt x="201" y="115"/>
                  </a:cubicBezTo>
                  <a:cubicBezTo>
                    <a:pt x="232" y="115"/>
                    <a:pt x="258" y="90"/>
                    <a:pt x="258" y="58"/>
                  </a:cubicBezTo>
                  <a:cubicBezTo>
                    <a:pt x="258" y="26"/>
                    <a:pt x="232" y="0"/>
                    <a:pt x="201" y="0"/>
                  </a:cubicBezTo>
                  <a:close/>
                  <a:moveTo>
                    <a:pt x="201" y="0"/>
                  </a:moveTo>
                  <a:cubicBezTo>
                    <a:pt x="201" y="0"/>
                    <a:pt x="201" y="0"/>
                    <a:pt x="20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" name="Freeform 33">
              <a:extLst>
                <a:ext uri="{FF2B5EF4-FFF2-40B4-BE49-F238E27FC236}">
                  <a16:creationId xmlns:a16="http://schemas.microsoft.com/office/drawing/2014/main" id="{D3956051-865D-5A45-0343-07A79A60E0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847513" y="2840038"/>
              <a:ext cx="327025" cy="207963"/>
            </a:xfrm>
            <a:custGeom>
              <a:avLst/>
              <a:gdLst>
                <a:gd name="T0" fmla="*/ 258 w 268"/>
                <a:gd name="T1" fmla="*/ 46 h 170"/>
                <a:gd name="T2" fmla="*/ 185 w 268"/>
                <a:gd name="T3" fmla="*/ 11 h 170"/>
                <a:gd name="T4" fmla="*/ 46 w 268"/>
                <a:gd name="T5" fmla="*/ 58 h 170"/>
                <a:gd name="T6" fmla="*/ 10 w 268"/>
                <a:gd name="T7" fmla="*/ 131 h 170"/>
                <a:gd name="T8" fmla="*/ 65 w 268"/>
                <a:gd name="T9" fmla="*/ 170 h 170"/>
                <a:gd name="T10" fmla="*/ 83 w 268"/>
                <a:gd name="T11" fmla="*/ 167 h 170"/>
                <a:gd name="T12" fmla="*/ 222 w 268"/>
                <a:gd name="T13" fmla="*/ 119 h 170"/>
                <a:gd name="T14" fmla="*/ 258 w 268"/>
                <a:gd name="T15" fmla="*/ 46 h 170"/>
                <a:gd name="T16" fmla="*/ 258 w 268"/>
                <a:gd name="T17" fmla="*/ 46 h 170"/>
                <a:gd name="T18" fmla="*/ 258 w 268"/>
                <a:gd name="T19" fmla="*/ 4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8" h="170">
                  <a:moveTo>
                    <a:pt x="258" y="46"/>
                  </a:moveTo>
                  <a:cubicBezTo>
                    <a:pt x="248" y="17"/>
                    <a:pt x="215" y="0"/>
                    <a:pt x="185" y="11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16" y="68"/>
                    <a:pt x="0" y="101"/>
                    <a:pt x="10" y="131"/>
                  </a:cubicBezTo>
                  <a:cubicBezTo>
                    <a:pt x="19" y="155"/>
                    <a:pt x="41" y="170"/>
                    <a:pt x="65" y="170"/>
                  </a:cubicBezTo>
                  <a:cubicBezTo>
                    <a:pt x="71" y="170"/>
                    <a:pt x="77" y="169"/>
                    <a:pt x="83" y="167"/>
                  </a:cubicBezTo>
                  <a:cubicBezTo>
                    <a:pt x="222" y="119"/>
                    <a:pt x="222" y="119"/>
                    <a:pt x="222" y="119"/>
                  </a:cubicBezTo>
                  <a:cubicBezTo>
                    <a:pt x="252" y="109"/>
                    <a:pt x="268" y="77"/>
                    <a:pt x="258" y="46"/>
                  </a:cubicBezTo>
                  <a:close/>
                  <a:moveTo>
                    <a:pt x="258" y="46"/>
                  </a:moveTo>
                  <a:cubicBezTo>
                    <a:pt x="258" y="46"/>
                    <a:pt x="258" y="46"/>
                    <a:pt x="258" y="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4" name="Freeform 34">
              <a:extLst>
                <a:ext uri="{FF2B5EF4-FFF2-40B4-BE49-F238E27FC236}">
                  <a16:creationId xmlns:a16="http://schemas.microsoft.com/office/drawing/2014/main" id="{74330080-B44E-251E-0BC3-423D483C76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847513" y="3300413"/>
              <a:ext cx="327025" cy="206375"/>
            </a:xfrm>
            <a:custGeom>
              <a:avLst/>
              <a:gdLst>
                <a:gd name="T0" fmla="*/ 222 w 268"/>
                <a:gd name="T1" fmla="*/ 57 h 169"/>
                <a:gd name="T2" fmla="*/ 83 w 268"/>
                <a:gd name="T3" fmla="*/ 10 h 169"/>
                <a:gd name="T4" fmla="*/ 10 w 268"/>
                <a:gd name="T5" fmla="*/ 46 h 169"/>
                <a:gd name="T6" fmla="*/ 46 w 268"/>
                <a:gd name="T7" fmla="*/ 119 h 169"/>
                <a:gd name="T8" fmla="*/ 185 w 268"/>
                <a:gd name="T9" fmla="*/ 166 h 169"/>
                <a:gd name="T10" fmla="*/ 203 w 268"/>
                <a:gd name="T11" fmla="*/ 169 h 169"/>
                <a:gd name="T12" fmla="*/ 258 w 268"/>
                <a:gd name="T13" fmla="*/ 130 h 169"/>
                <a:gd name="T14" fmla="*/ 222 w 268"/>
                <a:gd name="T15" fmla="*/ 57 h 169"/>
                <a:gd name="T16" fmla="*/ 222 w 268"/>
                <a:gd name="T17" fmla="*/ 57 h 169"/>
                <a:gd name="T18" fmla="*/ 222 w 268"/>
                <a:gd name="T19" fmla="*/ 57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8" h="169">
                  <a:moveTo>
                    <a:pt x="222" y="57"/>
                  </a:moveTo>
                  <a:cubicBezTo>
                    <a:pt x="83" y="10"/>
                    <a:pt x="83" y="10"/>
                    <a:pt x="83" y="10"/>
                  </a:cubicBezTo>
                  <a:cubicBezTo>
                    <a:pt x="53" y="0"/>
                    <a:pt x="21" y="16"/>
                    <a:pt x="10" y="46"/>
                  </a:cubicBezTo>
                  <a:cubicBezTo>
                    <a:pt x="0" y="76"/>
                    <a:pt x="16" y="108"/>
                    <a:pt x="46" y="119"/>
                  </a:cubicBezTo>
                  <a:cubicBezTo>
                    <a:pt x="185" y="166"/>
                    <a:pt x="185" y="166"/>
                    <a:pt x="185" y="166"/>
                  </a:cubicBezTo>
                  <a:cubicBezTo>
                    <a:pt x="191" y="168"/>
                    <a:pt x="197" y="169"/>
                    <a:pt x="203" y="169"/>
                  </a:cubicBezTo>
                  <a:cubicBezTo>
                    <a:pt x="227" y="169"/>
                    <a:pt x="250" y="154"/>
                    <a:pt x="258" y="130"/>
                  </a:cubicBezTo>
                  <a:cubicBezTo>
                    <a:pt x="268" y="100"/>
                    <a:pt x="252" y="68"/>
                    <a:pt x="222" y="57"/>
                  </a:cubicBezTo>
                  <a:close/>
                  <a:moveTo>
                    <a:pt x="222" y="57"/>
                  </a:moveTo>
                  <a:cubicBezTo>
                    <a:pt x="222" y="57"/>
                    <a:pt x="222" y="57"/>
                    <a:pt x="222" y="5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25" name="Group 27">
            <a:extLst>
              <a:ext uri="{FF2B5EF4-FFF2-40B4-BE49-F238E27FC236}">
                <a16:creationId xmlns:a16="http://schemas.microsoft.com/office/drawing/2014/main" id="{E04801CD-74C1-B168-D06F-61443050C1BF}"/>
              </a:ext>
            </a:extLst>
          </p:cNvPr>
          <p:cNvGrpSpPr/>
          <p:nvPr/>
        </p:nvGrpSpPr>
        <p:grpSpPr>
          <a:xfrm>
            <a:off x="7101723" y="2490887"/>
            <a:ext cx="408032" cy="481207"/>
            <a:chOff x="7834313" y="2328863"/>
            <a:chExt cx="1628775" cy="1920875"/>
          </a:xfrm>
          <a:solidFill>
            <a:schemeClr val="bg1"/>
          </a:solidFill>
        </p:grpSpPr>
        <p:sp>
          <p:nvSpPr>
            <p:cNvPr id="26" name="Freeform 37">
              <a:extLst>
                <a:ext uri="{FF2B5EF4-FFF2-40B4-BE49-F238E27FC236}">
                  <a16:creationId xmlns:a16="http://schemas.microsoft.com/office/drawing/2014/main" id="{CE928906-51BD-E599-151F-61BC4E1607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34313" y="2328863"/>
              <a:ext cx="1628775" cy="1920875"/>
            </a:xfrm>
            <a:custGeom>
              <a:avLst/>
              <a:gdLst>
                <a:gd name="T0" fmla="*/ 1278 w 1336"/>
                <a:gd name="T1" fmla="*/ 168 h 1573"/>
                <a:gd name="T2" fmla="*/ 968 w 1336"/>
                <a:gd name="T3" fmla="*/ 168 h 1573"/>
                <a:gd name="T4" fmla="*/ 968 w 1336"/>
                <a:gd name="T5" fmla="*/ 58 h 1573"/>
                <a:gd name="T6" fmla="*/ 910 w 1336"/>
                <a:gd name="T7" fmla="*/ 0 h 1573"/>
                <a:gd name="T8" fmla="*/ 426 w 1336"/>
                <a:gd name="T9" fmla="*/ 0 h 1573"/>
                <a:gd name="T10" fmla="*/ 369 w 1336"/>
                <a:gd name="T11" fmla="*/ 58 h 1573"/>
                <a:gd name="T12" fmla="*/ 369 w 1336"/>
                <a:gd name="T13" fmla="*/ 362 h 1573"/>
                <a:gd name="T14" fmla="*/ 426 w 1336"/>
                <a:gd name="T15" fmla="*/ 420 h 1573"/>
                <a:gd name="T16" fmla="*/ 784 w 1336"/>
                <a:gd name="T17" fmla="*/ 420 h 1573"/>
                <a:gd name="T18" fmla="*/ 841 w 1336"/>
                <a:gd name="T19" fmla="*/ 362 h 1573"/>
                <a:gd name="T20" fmla="*/ 784 w 1336"/>
                <a:gd name="T21" fmla="*/ 305 h 1573"/>
                <a:gd name="T22" fmla="*/ 484 w 1336"/>
                <a:gd name="T23" fmla="*/ 305 h 1573"/>
                <a:gd name="T24" fmla="*/ 484 w 1336"/>
                <a:gd name="T25" fmla="*/ 115 h 1573"/>
                <a:gd name="T26" fmla="*/ 852 w 1336"/>
                <a:gd name="T27" fmla="*/ 115 h 1573"/>
                <a:gd name="T28" fmla="*/ 852 w 1336"/>
                <a:gd name="T29" fmla="*/ 226 h 1573"/>
                <a:gd name="T30" fmla="*/ 910 w 1336"/>
                <a:gd name="T31" fmla="*/ 283 h 1573"/>
                <a:gd name="T32" fmla="*/ 1221 w 1336"/>
                <a:gd name="T33" fmla="*/ 283 h 1573"/>
                <a:gd name="T34" fmla="*/ 1221 w 1336"/>
                <a:gd name="T35" fmla="*/ 1458 h 1573"/>
                <a:gd name="T36" fmla="*/ 116 w 1336"/>
                <a:gd name="T37" fmla="*/ 1458 h 1573"/>
                <a:gd name="T38" fmla="*/ 116 w 1336"/>
                <a:gd name="T39" fmla="*/ 283 h 1573"/>
                <a:gd name="T40" fmla="*/ 204 w 1336"/>
                <a:gd name="T41" fmla="*/ 283 h 1573"/>
                <a:gd name="T42" fmla="*/ 262 w 1336"/>
                <a:gd name="T43" fmla="*/ 226 h 1573"/>
                <a:gd name="T44" fmla="*/ 204 w 1336"/>
                <a:gd name="T45" fmla="*/ 168 h 1573"/>
                <a:gd name="T46" fmla="*/ 58 w 1336"/>
                <a:gd name="T47" fmla="*/ 168 h 1573"/>
                <a:gd name="T48" fmla="*/ 0 w 1336"/>
                <a:gd name="T49" fmla="*/ 226 h 1573"/>
                <a:gd name="T50" fmla="*/ 0 w 1336"/>
                <a:gd name="T51" fmla="*/ 1516 h 1573"/>
                <a:gd name="T52" fmla="*/ 58 w 1336"/>
                <a:gd name="T53" fmla="*/ 1573 h 1573"/>
                <a:gd name="T54" fmla="*/ 1278 w 1336"/>
                <a:gd name="T55" fmla="*/ 1573 h 1573"/>
                <a:gd name="T56" fmla="*/ 1336 w 1336"/>
                <a:gd name="T57" fmla="*/ 1516 h 1573"/>
                <a:gd name="T58" fmla="*/ 1336 w 1336"/>
                <a:gd name="T59" fmla="*/ 226 h 1573"/>
                <a:gd name="T60" fmla="*/ 1278 w 1336"/>
                <a:gd name="T61" fmla="*/ 168 h 1573"/>
                <a:gd name="T62" fmla="*/ 1278 w 1336"/>
                <a:gd name="T63" fmla="*/ 168 h 1573"/>
                <a:gd name="T64" fmla="*/ 1278 w 1336"/>
                <a:gd name="T65" fmla="*/ 168 h 1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36" h="1573">
                  <a:moveTo>
                    <a:pt x="1278" y="168"/>
                  </a:moveTo>
                  <a:cubicBezTo>
                    <a:pt x="968" y="168"/>
                    <a:pt x="968" y="168"/>
                    <a:pt x="968" y="168"/>
                  </a:cubicBezTo>
                  <a:cubicBezTo>
                    <a:pt x="968" y="58"/>
                    <a:pt x="968" y="58"/>
                    <a:pt x="968" y="58"/>
                  </a:cubicBezTo>
                  <a:cubicBezTo>
                    <a:pt x="968" y="26"/>
                    <a:pt x="942" y="0"/>
                    <a:pt x="910" y="0"/>
                  </a:cubicBezTo>
                  <a:cubicBezTo>
                    <a:pt x="426" y="0"/>
                    <a:pt x="426" y="0"/>
                    <a:pt x="426" y="0"/>
                  </a:cubicBezTo>
                  <a:cubicBezTo>
                    <a:pt x="395" y="0"/>
                    <a:pt x="369" y="26"/>
                    <a:pt x="369" y="58"/>
                  </a:cubicBezTo>
                  <a:cubicBezTo>
                    <a:pt x="369" y="362"/>
                    <a:pt x="369" y="362"/>
                    <a:pt x="369" y="362"/>
                  </a:cubicBezTo>
                  <a:cubicBezTo>
                    <a:pt x="369" y="394"/>
                    <a:pt x="395" y="420"/>
                    <a:pt x="426" y="420"/>
                  </a:cubicBezTo>
                  <a:cubicBezTo>
                    <a:pt x="784" y="420"/>
                    <a:pt x="784" y="420"/>
                    <a:pt x="784" y="420"/>
                  </a:cubicBezTo>
                  <a:cubicBezTo>
                    <a:pt x="815" y="420"/>
                    <a:pt x="841" y="394"/>
                    <a:pt x="841" y="362"/>
                  </a:cubicBezTo>
                  <a:cubicBezTo>
                    <a:pt x="841" y="330"/>
                    <a:pt x="815" y="305"/>
                    <a:pt x="784" y="305"/>
                  </a:cubicBezTo>
                  <a:cubicBezTo>
                    <a:pt x="484" y="305"/>
                    <a:pt x="484" y="305"/>
                    <a:pt x="484" y="305"/>
                  </a:cubicBezTo>
                  <a:cubicBezTo>
                    <a:pt x="484" y="115"/>
                    <a:pt x="484" y="115"/>
                    <a:pt x="484" y="115"/>
                  </a:cubicBezTo>
                  <a:cubicBezTo>
                    <a:pt x="852" y="115"/>
                    <a:pt x="852" y="115"/>
                    <a:pt x="852" y="115"/>
                  </a:cubicBezTo>
                  <a:cubicBezTo>
                    <a:pt x="852" y="226"/>
                    <a:pt x="852" y="226"/>
                    <a:pt x="852" y="226"/>
                  </a:cubicBezTo>
                  <a:cubicBezTo>
                    <a:pt x="852" y="258"/>
                    <a:pt x="878" y="283"/>
                    <a:pt x="910" y="283"/>
                  </a:cubicBezTo>
                  <a:cubicBezTo>
                    <a:pt x="1221" y="283"/>
                    <a:pt x="1221" y="283"/>
                    <a:pt x="1221" y="283"/>
                  </a:cubicBezTo>
                  <a:cubicBezTo>
                    <a:pt x="1221" y="1458"/>
                    <a:pt x="1221" y="1458"/>
                    <a:pt x="1221" y="1458"/>
                  </a:cubicBezTo>
                  <a:cubicBezTo>
                    <a:pt x="116" y="1458"/>
                    <a:pt x="116" y="1458"/>
                    <a:pt x="116" y="1458"/>
                  </a:cubicBezTo>
                  <a:cubicBezTo>
                    <a:pt x="116" y="283"/>
                    <a:pt x="116" y="283"/>
                    <a:pt x="116" y="283"/>
                  </a:cubicBezTo>
                  <a:cubicBezTo>
                    <a:pt x="204" y="283"/>
                    <a:pt x="204" y="283"/>
                    <a:pt x="204" y="283"/>
                  </a:cubicBezTo>
                  <a:cubicBezTo>
                    <a:pt x="236" y="283"/>
                    <a:pt x="262" y="257"/>
                    <a:pt x="262" y="226"/>
                  </a:cubicBezTo>
                  <a:cubicBezTo>
                    <a:pt x="262" y="194"/>
                    <a:pt x="236" y="168"/>
                    <a:pt x="204" y="168"/>
                  </a:cubicBezTo>
                  <a:cubicBezTo>
                    <a:pt x="58" y="168"/>
                    <a:pt x="58" y="168"/>
                    <a:pt x="58" y="168"/>
                  </a:cubicBezTo>
                  <a:cubicBezTo>
                    <a:pt x="26" y="168"/>
                    <a:pt x="0" y="194"/>
                    <a:pt x="0" y="226"/>
                  </a:cubicBezTo>
                  <a:cubicBezTo>
                    <a:pt x="0" y="1516"/>
                    <a:pt x="0" y="1516"/>
                    <a:pt x="0" y="1516"/>
                  </a:cubicBezTo>
                  <a:cubicBezTo>
                    <a:pt x="0" y="1547"/>
                    <a:pt x="26" y="1573"/>
                    <a:pt x="58" y="1573"/>
                  </a:cubicBezTo>
                  <a:cubicBezTo>
                    <a:pt x="1278" y="1573"/>
                    <a:pt x="1278" y="1573"/>
                    <a:pt x="1278" y="1573"/>
                  </a:cubicBezTo>
                  <a:cubicBezTo>
                    <a:pt x="1310" y="1573"/>
                    <a:pt x="1336" y="1547"/>
                    <a:pt x="1336" y="1516"/>
                  </a:cubicBezTo>
                  <a:cubicBezTo>
                    <a:pt x="1336" y="226"/>
                    <a:pt x="1336" y="226"/>
                    <a:pt x="1336" y="226"/>
                  </a:cubicBezTo>
                  <a:cubicBezTo>
                    <a:pt x="1336" y="194"/>
                    <a:pt x="1310" y="168"/>
                    <a:pt x="1278" y="168"/>
                  </a:cubicBezTo>
                  <a:close/>
                  <a:moveTo>
                    <a:pt x="1278" y="168"/>
                  </a:moveTo>
                  <a:cubicBezTo>
                    <a:pt x="1278" y="168"/>
                    <a:pt x="1278" y="168"/>
                    <a:pt x="1278" y="16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" name="Freeform 38">
              <a:extLst>
                <a:ext uri="{FF2B5EF4-FFF2-40B4-BE49-F238E27FC236}">
                  <a16:creationId xmlns:a16="http://schemas.microsoft.com/office/drawing/2014/main" id="{8A13B9E7-E818-782B-D4C9-0F2E7361D8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21688" y="3268663"/>
              <a:ext cx="692150" cy="139700"/>
            </a:xfrm>
            <a:custGeom>
              <a:avLst/>
              <a:gdLst>
                <a:gd name="T0" fmla="*/ 510 w 568"/>
                <a:gd name="T1" fmla="*/ 0 h 115"/>
                <a:gd name="T2" fmla="*/ 58 w 568"/>
                <a:gd name="T3" fmla="*/ 0 h 115"/>
                <a:gd name="T4" fmla="*/ 0 w 568"/>
                <a:gd name="T5" fmla="*/ 57 h 115"/>
                <a:gd name="T6" fmla="*/ 58 w 568"/>
                <a:gd name="T7" fmla="*/ 115 h 115"/>
                <a:gd name="T8" fmla="*/ 510 w 568"/>
                <a:gd name="T9" fmla="*/ 115 h 115"/>
                <a:gd name="T10" fmla="*/ 568 w 568"/>
                <a:gd name="T11" fmla="*/ 57 h 115"/>
                <a:gd name="T12" fmla="*/ 510 w 568"/>
                <a:gd name="T13" fmla="*/ 0 h 115"/>
                <a:gd name="T14" fmla="*/ 510 w 568"/>
                <a:gd name="T15" fmla="*/ 0 h 115"/>
                <a:gd name="T16" fmla="*/ 510 w 568"/>
                <a:gd name="T1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8" h="115">
                  <a:moveTo>
                    <a:pt x="510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7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510" y="115"/>
                    <a:pt x="510" y="115"/>
                    <a:pt x="510" y="115"/>
                  </a:cubicBezTo>
                  <a:cubicBezTo>
                    <a:pt x="542" y="115"/>
                    <a:pt x="568" y="89"/>
                    <a:pt x="568" y="57"/>
                  </a:cubicBezTo>
                  <a:cubicBezTo>
                    <a:pt x="568" y="26"/>
                    <a:pt x="542" y="0"/>
                    <a:pt x="510" y="0"/>
                  </a:cubicBezTo>
                  <a:close/>
                  <a:moveTo>
                    <a:pt x="510" y="0"/>
                  </a:moveTo>
                  <a:cubicBezTo>
                    <a:pt x="510" y="0"/>
                    <a:pt x="510" y="0"/>
                    <a:pt x="5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Freeform 39">
              <a:extLst>
                <a:ext uri="{FF2B5EF4-FFF2-40B4-BE49-F238E27FC236}">
                  <a16:creationId xmlns:a16="http://schemas.microsoft.com/office/drawing/2014/main" id="{94DACC14-2B3D-B947-BCB3-6BA3395EC3F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21688" y="3001963"/>
              <a:ext cx="692150" cy="141288"/>
            </a:xfrm>
            <a:custGeom>
              <a:avLst/>
              <a:gdLst>
                <a:gd name="T0" fmla="*/ 510 w 568"/>
                <a:gd name="T1" fmla="*/ 0 h 115"/>
                <a:gd name="T2" fmla="*/ 58 w 568"/>
                <a:gd name="T3" fmla="*/ 0 h 115"/>
                <a:gd name="T4" fmla="*/ 0 w 568"/>
                <a:gd name="T5" fmla="*/ 58 h 115"/>
                <a:gd name="T6" fmla="*/ 58 w 568"/>
                <a:gd name="T7" fmla="*/ 115 h 115"/>
                <a:gd name="T8" fmla="*/ 510 w 568"/>
                <a:gd name="T9" fmla="*/ 115 h 115"/>
                <a:gd name="T10" fmla="*/ 568 w 568"/>
                <a:gd name="T11" fmla="*/ 58 h 115"/>
                <a:gd name="T12" fmla="*/ 510 w 568"/>
                <a:gd name="T13" fmla="*/ 0 h 115"/>
                <a:gd name="T14" fmla="*/ 510 w 568"/>
                <a:gd name="T15" fmla="*/ 0 h 115"/>
                <a:gd name="T16" fmla="*/ 510 w 568"/>
                <a:gd name="T1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8" h="115">
                  <a:moveTo>
                    <a:pt x="510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510" y="115"/>
                    <a:pt x="510" y="115"/>
                    <a:pt x="510" y="115"/>
                  </a:cubicBezTo>
                  <a:cubicBezTo>
                    <a:pt x="542" y="115"/>
                    <a:pt x="568" y="89"/>
                    <a:pt x="568" y="58"/>
                  </a:cubicBezTo>
                  <a:cubicBezTo>
                    <a:pt x="568" y="26"/>
                    <a:pt x="542" y="0"/>
                    <a:pt x="510" y="0"/>
                  </a:cubicBezTo>
                  <a:close/>
                  <a:moveTo>
                    <a:pt x="510" y="0"/>
                  </a:moveTo>
                  <a:cubicBezTo>
                    <a:pt x="510" y="0"/>
                    <a:pt x="510" y="0"/>
                    <a:pt x="5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Freeform 40">
              <a:extLst>
                <a:ext uri="{FF2B5EF4-FFF2-40B4-BE49-F238E27FC236}">
                  <a16:creationId xmlns:a16="http://schemas.microsoft.com/office/drawing/2014/main" id="{E17E7714-6420-26D0-E762-FCB7B8A6241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21688" y="3533776"/>
              <a:ext cx="692150" cy="141288"/>
            </a:xfrm>
            <a:custGeom>
              <a:avLst/>
              <a:gdLst>
                <a:gd name="T0" fmla="*/ 510 w 568"/>
                <a:gd name="T1" fmla="*/ 0 h 115"/>
                <a:gd name="T2" fmla="*/ 58 w 568"/>
                <a:gd name="T3" fmla="*/ 0 h 115"/>
                <a:gd name="T4" fmla="*/ 0 w 568"/>
                <a:gd name="T5" fmla="*/ 58 h 115"/>
                <a:gd name="T6" fmla="*/ 58 w 568"/>
                <a:gd name="T7" fmla="*/ 115 h 115"/>
                <a:gd name="T8" fmla="*/ 510 w 568"/>
                <a:gd name="T9" fmla="*/ 115 h 115"/>
                <a:gd name="T10" fmla="*/ 568 w 568"/>
                <a:gd name="T11" fmla="*/ 58 h 115"/>
                <a:gd name="T12" fmla="*/ 510 w 568"/>
                <a:gd name="T13" fmla="*/ 0 h 115"/>
                <a:gd name="T14" fmla="*/ 510 w 568"/>
                <a:gd name="T15" fmla="*/ 0 h 115"/>
                <a:gd name="T16" fmla="*/ 510 w 568"/>
                <a:gd name="T1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8" h="115">
                  <a:moveTo>
                    <a:pt x="510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510" y="115"/>
                    <a:pt x="510" y="115"/>
                    <a:pt x="510" y="115"/>
                  </a:cubicBezTo>
                  <a:cubicBezTo>
                    <a:pt x="542" y="115"/>
                    <a:pt x="568" y="89"/>
                    <a:pt x="568" y="58"/>
                  </a:cubicBezTo>
                  <a:cubicBezTo>
                    <a:pt x="568" y="26"/>
                    <a:pt x="542" y="0"/>
                    <a:pt x="510" y="0"/>
                  </a:cubicBezTo>
                  <a:close/>
                  <a:moveTo>
                    <a:pt x="510" y="0"/>
                  </a:moveTo>
                  <a:cubicBezTo>
                    <a:pt x="510" y="0"/>
                    <a:pt x="510" y="0"/>
                    <a:pt x="5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41">
              <a:extLst>
                <a:ext uri="{FF2B5EF4-FFF2-40B4-BE49-F238E27FC236}">
                  <a16:creationId xmlns:a16="http://schemas.microsoft.com/office/drawing/2014/main" id="{A29F33EE-6DDD-9670-5657-58A83E9F50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80388" y="2992438"/>
              <a:ext cx="160338" cy="160338"/>
            </a:xfrm>
            <a:custGeom>
              <a:avLst/>
              <a:gdLst>
                <a:gd name="T0" fmla="*/ 132 w 132"/>
                <a:gd name="T1" fmla="*/ 66 h 131"/>
                <a:gd name="T2" fmla="*/ 66 w 132"/>
                <a:gd name="T3" fmla="*/ 131 h 131"/>
                <a:gd name="T4" fmla="*/ 0 w 132"/>
                <a:gd name="T5" fmla="*/ 66 h 131"/>
                <a:gd name="T6" fmla="*/ 66 w 132"/>
                <a:gd name="T7" fmla="*/ 0 h 131"/>
                <a:gd name="T8" fmla="*/ 132 w 132"/>
                <a:gd name="T9" fmla="*/ 66 h 131"/>
                <a:gd name="T10" fmla="*/ 132 w 132"/>
                <a:gd name="T11" fmla="*/ 66 h 131"/>
                <a:gd name="T12" fmla="*/ 132 w 132"/>
                <a:gd name="T13" fmla="*/ 6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131">
                  <a:moveTo>
                    <a:pt x="132" y="66"/>
                  </a:moveTo>
                  <a:cubicBezTo>
                    <a:pt x="132" y="102"/>
                    <a:pt x="103" y="131"/>
                    <a:pt x="66" y="131"/>
                  </a:cubicBezTo>
                  <a:cubicBezTo>
                    <a:pt x="30" y="131"/>
                    <a:pt x="0" y="102"/>
                    <a:pt x="0" y="66"/>
                  </a:cubicBezTo>
                  <a:cubicBezTo>
                    <a:pt x="0" y="29"/>
                    <a:pt x="30" y="0"/>
                    <a:pt x="66" y="0"/>
                  </a:cubicBezTo>
                  <a:cubicBezTo>
                    <a:pt x="103" y="0"/>
                    <a:pt x="132" y="29"/>
                    <a:pt x="132" y="66"/>
                  </a:cubicBezTo>
                  <a:close/>
                  <a:moveTo>
                    <a:pt x="132" y="66"/>
                  </a:moveTo>
                  <a:cubicBezTo>
                    <a:pt x="132" y="66"/>
                    <a:pt x="132" y="66"/>
                    <a:pt x="132" y="6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1" name="Freeform 42">
              <a:extLst>
                <a:ext uri="{FF2B5EF4-FFF2-40B4-BE49-F238E27FC236}">
                  <a16:creationId xmlns:a16="http://schemas.microsoft.com/office/drawing/2014/main" id="{008BFA0F-47FE-4FE4-7BFC-1BBDB4FEE4E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80388" y="3259138"/>
              <a:ext cx="160338" cy="158750"/>
            </a:xfrm>
            <a:custGeom>
              <a:avLst/>
              <a:gdLst>
                <a:gd name="T0" fmla="*/ 132 w 132"/>
                <a:gd name="T1" fmla="*/ 65 h 131"/>
                <a:gd name="T2" fmla="*/ 66 w 132"/>
                <a:gd name="T3" fmla="*/ 131 h 131"/>
                <a:gd name="T4" fmla="*/ 0 w 132"/>
                <a:gd name="T5" fmla="*/ 65 h 131"/>
                <a:gd name="T6" fmla="*/ 66 w 132"/>
                <a:gd name="T7" fmla="*/ 0 h 131"/>
                <a:gd name="T8" fmla="*/ 132 w 132"/>
                <a:gd name="T9" fmla="*/ 65 h 131"/>
                <a:gd name="T10" fmla="*/ 132 w 132"/>
                <a:gd name="T11" fmla="*/ 65 h 131"/>
                <a:gd name="T12" fmla="*/ 132 w 132"/>
                <a:gd name="T13" fmla="*/ 65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131">
                  <a:moveTo>
                    <a:pt x="132" y="65"/>
                  </a:moveTo>
                  <a:cubicBezTo>
                    <a:pt x="132" y="102"/>
                    <a:pt x="103" y="131"/>
                    <a:pt x="66" y="131"/>
                  </a:cubicBezTo>
                  <a:cubicBezTo>
                    <a:pt x="30" y="131"/>
                    <a:pt x="0" y="102"/>
                    <a:pt x="0" y="65"/>
                  </a:cubicBezTo>
                  <a:cubicBezTo>
                    <a:pt x="0" y="29"/>
                    <a:pt x="30" y="0"/>
                    <a:pt x="66" y="0"/>
                  </a:cubicBezTo>
                  <a:cubicBezTo>
                    <a:pt x="103" y="0"/>
                    <a:pt x="132" y="29"/>
                    <a:pt x="132" y="65"/>
                  </a:cubicBezTo>
                  <a:close/>
                  <a:moveTo>
                    <a:pt x="132" y="65"/>
                  </a:moveTo>
                  <a:cubicBezTo>
                    <a:pt x="132" y="65"/>
                    <a:pt x="132" y="65"/>
                    <a:pt x="132" y="6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2" name="Freeform 43">
              <a:extLst>
                <a:ext uri="{FF2B5EF4-FFF2-40B4-BE49-F238E27FC236}">
                  <a16:creationId xmlns:a16="http://schemas.microsoft.com/office/drawing/2014/main" id="{D4A3F2FD-DD81-428C-CFE0-E985634E23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80388" y="3524251"/>
              <a:ext cx="160338" cy="161925"/>
            </a:xfrm>
            <a:custGeom>
              <a:avLst/>
              <a:gdLst>
                <a:gd name="T0" fmla="*/ 132 w 132"/>
                <a:gd name="T1" fmla="*/ 66 h 132"/>
                <a:gd name="T2" fmla="*/ 66 w 132"/>
                <a:gd name="T3" fmla="*/ 132 h 132"/>
                <a:gd name="T4" fmla="*/ 0 w 132"/>
                <a:gd name="T5" fmla="*/ 66 h 132"/>
                <a:gd name="T6" fmla="*/ 66 w 132"/>
                <a:gd name="T7" fmla="*/ 0 h 132"/>
                <a:gd name="T8" fmla="*/ 132 w 132"/>
                <a:gd name="T9" fmla="*/ 66 h 132"/>
                <a:gd name="T10" fmla="*/ 132 w 132"/>
                <a:gd name="T11" fmla="*/ 66 h 132"/>
                <a:gd name="T12" fmla="*/ 132 w 132"/>
                <a:gd name="T13" fmla="*/ 6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132">
                  <a:moveTo>
                    <a:pt x="132" y="66"/>
                  </a:moveTo>
                  <a:cubicBezTo>
                    <a:pt x="132" y="102"/>
                    <a:pt x="103" y="132"/>
                    <a:pt x="66" y="132"/>
                  </a:cubicBezTo>
                  <a:cubicBezTo>
                    <a:pt x="30" y="132"/>
                    <a:pt x="0" y="102"/>
                    <a:pt x="0" y="66"/>
                  </a:cubicBezTo>
                  <a:cubicBezTo>
                    <a:pt x="0" y="29"/>
                    <a:pt x="30" y="0"/>
                    <a:pt x="66" y="0"/>
                  </a:cubicBezTo>
                  <a:cubicBezTo>
                    <a:pt x="103" y="0"/>
                    <a:pt x="132" y="29"/>
                    <a:pt x="132" y="66"/>
                  </a:cubicBezTo>
                  <a:close/>
                  <a:moveTo>
                    <a:pt x="132" y="66"/>
                  </a:moveTo>
                  <a:cubicBezTo>
                    <a:pt x="132" y="66"/>
                    <a:pt x="132" y="66"/>
                    <a:pt x="132" y="6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3" name="Freeform 44">
              <a:extLst>
                <a:ext uri="{FF2B5EF4-FFF2-40B4-BE49-F238E27FC236}">
                  <a16:creationId xmlns:a16="http://schemas.microsoft.com/office/drawing/2014/main" id="{71676FEB-9F67-6220-C878-94B26940DD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21688" y="3800476"/>
              <a:ext cx="692150" cy="141288"/>
            </a:xfrm>
            <a:custGeom>
              <a:avLst/>
              <a:gdLst>
                <a:gd name="T0" fmla="*/ 510 w 568"/>
                <a:gd name="T1" fmla="*/ 0 h 115"/>
                <a:gd name="T2" fmla="*/ 58 w 568"/>
                <a:gd name="T3" fmla="*/ 0 h 115"/>
                <a:gd name="T4" fmla="*/ 0 w 568"/>
                <a:gd name="T5" fmla="*/ 58 h 115"/>
                <a:gd name="T6" fmla="*/ 58 w 568"/>
                <a:gd name="T7" fmla="*/ 115 h 115"/>
                <a:gd name="T8" fmla="*/ 510 w 568"/>
                <a:gd name="T9" fmla="*/ 115 h 115"/>
                <a:gd name="T10" fmla="*/ 568 w 568"/>
                <a:gd name="T11" fmla="*/ 58 h 115"/>
                <a:gd name="T12" fmla="*/ 510 w 568"/>
                <a:gd name="T13" fmla="*/ 0 h 115"/>
                <a:gd name="T14" fmla="*/ 510 w 568"/>
                <a:gd name="T15" fmla="*/ 0 h 115"/>
                <a:gd name="T16" fmla="*/ 510 w 568"/>
                <a:gd name="T1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8" h="115">
                  <a:moveTo>
                    <a:pt x="510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510" y="115"/>
                    <a:pt x="510" y="115"/>
                    <a:pt x="510" y="115"/>
                  </a:cubicBezTo>
                  <a:cubicBezTo>
                    <a:pt x="542" y="115"/>
                    <a:pt x="568" y="89"/>
                    <a:pt x="568" y="58"/>
                  </a:cubicBezTo>
                  <a:cubicBezTo>
                    <a:pt x="568" y="26"/>
                    <a:pt x="542" y="0"/>
                    <a:pt x="510" y="0"/>
                  </a:cubicBezTo>
                  <a:close/>
                  <a:moveTo>
                    <a:pt x="510" y="0"/>
                  </a:moveTo>
                  <a:cubicBezTo>
                    <a:pt x="510" y="0"/>
                    <a:pt x="510" y="0"/>
                    <a:pt x="5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4" name="Freeform 45">
              <a:extLst>
                <a:ext uri="{FF2B5EF4-FFF2-40B4-BE49-F238E27FC236}">
                  <a16:creationId xmlns:a16="http://schemas.microsoft.com/office/drawing/2014/main" id="{E3C5C571-C164-4490-79A6-AC532D2203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80388" y="3790951"/>
              <a:ext cx="160338" cy="161925"/>
            </a:xfrm>
            <a:custGeom>
              <a:avLst/>
              <a:gdLst>
                <a:gd name="T0" fmla="*/ 132 w 132"/>
                <a:gd name="T1" fmla="*/ 66 h 132"/>
                <a:gd name="T2" fmla="*/ 66 w 132"/>
                <a:gd name="T3" fmla="*/ 132 h 132"/>
                <a:gd name="T4" fmla="*/ 0 w 132"/>
                <a:gd name="T5" fmla="*/ 66 h 132"/>
                <a:gd name="T6" fmla="*/ 66 w 132"/>
                <a:gd name="T7" fmla="*/ 0 h 132"/>
                <a:gd name="T8" fmla="*/ 132 w 132"/>
                <a:gd name="T9" fmla="*/ 66 h 132"/>
                <a:gd name="T10" fmla="*/ 132 w 132"/>
                <a:gd name="T11" fmla="*/ 66 h 132"/>
                <a:gd name="T12" fmla="*/ 132 w 132"/>
                <a:gd name="T13" fmla="*/ 6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132">
                  <a:moveTo>
                    <a:pt x="132" y="66"/>
                  </a:moveTo>
                  <a:cubicBezTo>
                    <a:pt x="132" y="102"/>
                    <a:pt x="103" y="132"/>
                    <a:pt x="66" y="132"/>
                  </a:cubicBezTo>
                  <a:cubicBezTo>
                    <a:pt x="30" y="132"/>
                    <a:pt x="0" y="102"/>
                    <a:pt x="0" y="66"/>
                  </a:cubicBezTo>
                  <a:cubicBezTo>
                    <a:pt x="0" y="29"/>
                    <a:pt x="30" y="0"/>
                    <a:pt x="66" y="0"/>
                  </a:cubicBezTo>
                  <a:cubicBezTo>
                    <a:pt x="103" y="0"/>
                    <a:pt x="132" y="29"/>
                    <a:pt x="132" y="66"/>
                  </a:cubicBezTo>
                  <a:close/>
                  <a:moveTo>
                    <a:pt x="132" y="66"/>
                  </a:moveTo>
                  <a:cubicBezTo>
                    <a:pt x="132" y="66"/>
                    <a:pt x="132" y="66"/>
                    <a:pt x="132" y="6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35" name="Freeform 46">
            <a:extLst>
              <a:ext uri="{FF2B5EF4-FFF2-40B4-BE49-F238E27FC236}">
                <a16:creationId xmlns:a16="http://schemas.microsoft.com/office/drawing/2014/main" id="{50FC3823-8291-BE44-F5C3-24FF232D5047}"/>
              </a:ext>
            </a:extLst>
          </p:cNvPr>
          <p:cNvSpPr>
            <a:spLocks noEditPoints="1"/>
          </p:cNvSpPr>
          <p:nvPr/>
        </p:nvSpPr>
        <p:spPr bwMode="auto">
          <a:xfrm>
            <a:off x="2239282" y="2493273"/>
            <a:ext cx="410815" cy="478821"/>
          </a:xfrm>
          <a:custGeom>
            <a:avLst/>
            <a:gdLst>
              <a:gd name="T0" fmla="*/ 1297 w 1345"/>
              <a:gd name="T1" fmla="*/ 1229 h 1565"/>
              <a:gd name="T2" fmla="*/ 1257 w 1345"/>
              <a:gd name="T3" fmla="*/ 1170 h 1565"/>
              <a:gd name="T4" fmla="*/ 1228 w 1345"/>
              <a:gd name="T5" fmla="*/ 1129 h 1565"/>
              <a:gd name="T6" fmla="*/ 1214 w 1345"/>
              <a:gd name="T7" fmla="*/ 1107 h 1565"/>
              <a:gd name="T8" fmla="*/ 1139 w 1345"/>
              <a:gd name="T9" fmla="*/ 992 h 1565"/>
              <a:gd name="T10" fmla="*/ 1066 w 1345"/>
              <a:gd name="T11" fmla="*/ 768 h 1565"/>
              <a:gd name="T12" fmla="*/ 1039 w 1345"/>
              <a:gd name="T13" fmla="*/ 587 h 1565"/>
              <a:gd name="T14" fmla="*/ 930 w 1345"/>
              <a:gd name="T15" fmla="*/ 394 h 1565"/>
              <a:gd name="T16" fmla="*/ 697 w 1345"/>
              <a:gd name="T17" fmla="*/ 344 h 1565"/>
              <a:gd name="T18" fmla="*/ 571 w 1345"/>
              <a:gd name="T19" fmla="*/ 297 h 1565"/>
              <a:gd name="T20" fmla="*/ 554 w 1345"/>
              <a:gd name="T21" fmla="*/ 233 h 1565"/>
              <a:gd name="T22" fmla="*/ 669 w 1345"/>
              <a:gd name="T23" fmla="*/ 118 h 1565"/>
              <a:gd name="T24" fmla="*/ 784 w 1345"/>
              <a:gd name="T25" fmla="*/ 195 h 1565"/>
              <a:gd name="T26" fmla="*/ 858 w 1345"/>
              <a:gd name="T27" fmla="*/ 228 h 1565"/>
              <a:gd name="T28" fmla="*/ 891 w 1345"/>
              <a:gd name="T29" fmla="*/ 154 h 1565"/>
              <a:gd name="T30" fmla="*/ 666 w 1345"/>
              <a:gd name="T31" fmla="*/ 3 h 1565"/>
              <a:gd name="T32" fmla="*/ 508 w 1345"/>
              <a:gd name="T33" fmla="*/ 72 h 1565"/>
              <a:gd name="T34" fmla="*/ 439 w 1345"/>
              <a:gd name="T35" fmla="*/ 230 h 1565"/>
              <a:gd name="T36" fmla="*/ 472 w 1345"/>
              <a:gd name="T37" fmla="*/ 356 h 1565"/>
              <a:gd name="T38" fmla="*/ 724 w 1345"/>
              <a:gd name="T39" fmla="*/ 456 h 1565"/>
              <a:gd name="T40" fmla="*/ 857 w 1345"/>
              <a:gd name="T41" fmla="*/ 483 h 1565"/>
              <a:gd name="T42" fmla="*/ 857 w 1345"/>
              <a:gd name="T43" fmla="*/ 483 h 1565"/>
              <a:gd name="T44" fmla="*/ 927 w 1345"/>
              <a:gd name="T45" fmla="*/ 609 h 1565"/>
              <a:gd name="T46" fmla="*/ 951 w 1345"/>
              <a:gd name="T47" fmla="*/ 778 h 1565"/>
              <a:gd name="T48" fmla="*/ 1041 w 1345"/>
              <a:gd name="T49" fmla="*/ 1052 h 1565"/>
              <a:gd name="T50" fmla="*/ 1118 w 1345"/>
              <a:gd name="T51" fmla="*/ 1171 h 1565"/>
              <a:gd name="T52" fmla="*/ 1133 w 1345"/>
              <a:gd name="T53" fmla="*/ 1192 h 1565"/>
              <a:gd name="T54" fmla="*/ 1163 w 1345"/>
              <a:gd name="T55" fmla="*/ 1236 h 1565"/>
              <a:gd name="T56" fmla="*/ 1200 w 1345"/>
              <a:gd name="T57" fmla="*/ 1290 h 1565"/>
              <a:gd name="T58" fmla="*/ 1211 w 1345"/>
              <a:gd name="T59" fmla="*/ 1321 h 1565"/>
              <a:gd name="T60" fmla="*/ 1191 w 1345"/>
              <a:gd name="T61" fmla="*/ 1348 h 1565"/>
              <a:gd name="T62" fmla="*/ 1102 w 1345"/>
              <a:gd name="T63" fmla="*/ 1391 h 1565"/>
              <a:gd name="T64" fmla="*/ 749 w 1345"/>
              <a:gd name="T65" fmla="*/ 1449 h 1565"/>
              <a:gd name="T66" fmla="*/ 596 w 1345"/>
              <a:gd name="T67" fmla="*/ 1449 h 1565"/>
              <a:gd name="T68" fmla="*/ 243 w 1345"/>
              <a:gd name="T69" fmla="*/ 1391 h 1565"/>
              <a:gd name="T70" fmla="*/ 154 w 1345"/>
              <a:gd name="T71" fmla="*/ 1348 h 1565"/>
              <a:gd name="T72" fmla="*/ 134 w 1345"/>
              <a:gd name="T73" fmla="*/ 1321 h 1565"/>
              <a:gd name="T74" fmla="*/ 145 w 1345"/>
              <a:gd name="T75" fmla="*/ 1290 h 1565"/>
              <a:gd name="T76" fmla="*/ 182 w 1345"/>
              <a:gd name="T77" fmla="*/ 1236 h 1565"/>
              <a:gd name="T78" fmla="*/ 212 w 1345"/>
              <a:gd name="T79" fmla="*/ 1192 h 1565"/>
              <a:gd name="T80" fmla="*/ 227 w 1345"/>
              <a:gd name="T81" fmla="*/ 1171 h 1565"/>
              <a:gd name="T82" fmla="*/ 304 w 1345"/>
              <a:gd name="T83" fmla="*/ 1052 h 1565"/>
              <a:gd name="T84" fmla="*/ 394 w 1345"/>
              <a:gd name="T85" fmla="*/ 778 h 1565"/>
              <a:gd name="T86" fmla="*/ 418 w 1345"/>
              <a:gd name="T87" fmla="*/ 609 h 1565"/>
              <a:gd name="T88" fmla="*/ 438 w 1345"/>
              <a:gd name="T89" fmla="*/ 547 h 1565"/>
              <a:gd name="T90" fmla="*/ 411 w 1345"/>
              <a:gd name="T91" fmla="*/ 470 h 1565"/>
              <a:gd name="T92" fmla="*/ 334 w 1345"/>
              <a:gd name="T93" fmla="*/ 498 h 1565"/>
              <a:gd name="T94" fmla="*/ 305 w 1345"/>
              <a:gd name="T95" fmla="*/ 587 h 1565"/>
              <a:gd name="T96" fmla="*/ 279 w 1345"/>
              <a:gd name="T97" fmla="*/ 767 h 1565"/>
              <a:gd name="T98" fmla="*/ 205 w 1345"/>
              <a:gd name="T99" fmla="*/ 992 h 1565"/>
              <a:gd name="T100" fmla="*/ 131 w 1345"/>
              <a:gd name="T101" fmla="*/ 1107 h 1565"/>
              <a:gd name="T102" fmla="*/ 116 w 1345"/>
              <a:gd name="T103" fmla="*/ 1128 h 1565"/>
              <a:gd name="T104" fmla="*/ 87 w 1345"/>
              <a:gd name="T105" fmla="*/ 1170 h 1565"/>
              <a:gd name="T106" fmla="*/ 47 w 1345"/>
              <a:gd name="T107" fmla="*/ 1228 h 1565"/>
              <a:gd name="T108" fmla="*/ 79 w 1345"/>
              <a:gd name="T109" fmla="*/ 1436 h 1565"/>
              <a:gd name="T110" fmla="*/ 208 w 1345"/>
              <a:gd name="T111" fmla="*/ 1502 h 1565"/>
              <a:gd name="T112" fmla="*/ 592 w 1345"/>
              <a:gd name="T113" fmla="*/ 1565 h 1565"/>
              <a:gd name="T114" fmla="*/ 753 w 1345"/>
              <a:gd name="T115" fmla="*/ 1565 h 1565"/>
              <a:gd name="T116" fmla="*/ 1137 w 1345"/>
              <a:gd name="T117" fmla="*/ 1502 h 1565"/>
              <a:gd name="T118" fmla="*/ 1266 w 1345"/>
              <a:gd name="T119" fmla="*/ 1436 h 1565"/>
              <a:gd name="T120" fmla="*/ 1297 w 1345"/>
              <a:gd name="T121" fmla="*/ 1229 h 1565"/>
              <a:gd name="T122" fmla="*/ 1297 w 1345"/>
              <a:gd name="T123" fmla="*/ 1229 h 1565"/>
              <a:gd name="T124" fmla="*/ 1297 w 1345"/>
              <a:gd name="T125" fmla="*/ 1229 h 15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45" h="1565">
                <a:moveTo>
                  <a:pt x="1297" y="1229"/>
                </a:moveTo>
                <a:cubicBezTo>
                  <a:pt x="1284" y="1209"/>
                  <a:pt x="1270" y="1189"/>
                  <a:pt x="1257" y="1170"/>
                </a:cubicBezTo>
                <a:cubicBezTo>
                  <a:pt x="1247" y="1156"/>
                  <a:pt x="1237" y="1142"/>
                  <a:pt x="1228" y="1129"/>
                </a:cubicBezTo>
                <a:cubicBezTo>
                  <a:pt x="1223" y="1121"/>
                  <a:pt x="1219" y="1114"/>
                  <a:pt x="1214" y="1107"/>
                </a:cubicBezTo>
                <a:cubicBezTo>
                  <a:pt x="1189" y="1070"/>
                  <a:pt x="1163" y="1031"/>
                  <a:pt x="1139" y="992"/>
                </a:cubicBezTo>
                <a:cubicBezTo>
                  <a:pt x="1098" y="925"/>
                  <a:pt x="1074" y="851"/>
                  <a:pt x="1066" y="768"/>
                </a:cubicBezTo>
                <a:cubicBezTo>
                  <a:pt x="1060" y="707"/>
                  <a:pt x="1051" y="646"/>
                  <a:pt x="1039" y="587"/>
                </a:cubicBezTo>
                <a:cubicBezTo>
                  <a:pt x="1023" y="505"/>
                  <a:pt x="986" y="440"/>
                  <a:pt x="930" y="394"/>
                </a:cubicBezTo>
                <a:cubicBezTo>
                  <a:pt x="866" y="341"/>
                  <a:pt x="783" y="324"/>
                  <a:pt x="697" y="344"/>
                </a:cubicBezTo>
                <a:cubicBezTo>
                  <a:pt x="646" y="357"/>
                  <a:pt x="595" y="337"/>
                  <a:pt x="571" y="297"/>
                </a:cubicBezTo>
                <a:cubicBezTo>
                  <a:pt x="559" y="278"/>
                  <a:pt x="554" y="256"/>
                  <a:pt x="554" y="233"/>
                </a:cubicBezTo>
                <a:cubicBezTo>
                  <a:pt x="556" y="172"/>
                  <a:pt x="608" y="120"/>
                  <a:pt x="669" y="118"/>
                </a:cubicBezTo>
                <a:cubicBezTo>
                  <a:pt x="720" y="117"/>
                  <a:pt x="766" y="148"/>
                  <a:pt x="784" y="195"/>
                </a:cubicBezTo>
                <a:cubicBezTo>
                  <a:pt x="795" y="224"/>
                  <a:pt x="828" y="239"/>
                  <a:pt x="858" y="228"/>
                </a:cubicBezTo>
                <a:cubicBezTo>
                  <a:pt x="888" y="217"/>
                  <a:pt x="903" y="183"/>
                  <a:pt x="891" y="154"/>
                </a:cubicBezTo>
                <a:cubicBezTo>
                  <a:pt x="856" y="61"/>
                  <a:pt x="765" y="0"/>
                  <a:pt x="666" y="3"/>
                </a:cubicBezTo>
                <a:cubicBezTo>
                  <a:pt x="607" y="5"/>
                  <a:pt x="550" y="29"/>
                  <a:pt x="508" y="72"/>
                </a:cubicBezTo>
                <a:cubicBezTo>
                  <a:pt x="465" y="115"/>
                  <a:pt x="441" y="171"/>
                  <a:pt x="439" y="230"/>
                </a:cubicBezTo>
                <a:cubicBezTo>
                  <a:pt x="438" y="274"/>
                  <a:pt x="449" y="318"/>
                  <a:pt x="472" y="356"/>
                </a:cubicBezTo>
                <a:cubicBezTo>
                  <a:pt x="522" y="440"/>
                  <a:pt x="623" y="480"/>
                  <a:pt x="724" y="456"/>
                </a:cubicBezTo>
                <a:cubicBezTo>
                  <a:pt x="760" y="447"/>
                  <a:pt x="812" y="445"/>
                  <a:pt x="857" y="483"/>
                </a:cubicBezTo>
                <a:cubicBezTo>
                  <a:pt x="857" y="483"/>
                  <a:pt x="857" y="483"/>
                  <a:pt x="857" y="483"/>
                </a:cubicBezTo>
                <a:cubicBezTo>
                  <a:pt x="893" y="512"/>
                  <a:pt x="916" y="553"/>
                  <a:pt x="927" y="609"/>
                </a:cubicBezTo>
                <a:cubicBezTo>
                  <a:pt x="938" y="664"/>
                  <a:pt x="946" y="721"/>
                  <a:pt x="951" y="778"/>
                </a:cubicBezTo>
                <a:cubicBezTo>
                  <a:pt x="961" y="878"/>
                  <a:pt x="991" y="970"/>
                  <a:pt x="1041" y="1052"/>
                </a:cubicBezTo>
                <a:cubicBezTo>
                  <a:pt x="1066" y="1093"/>
                  <a:pt x="1093" y="1132"/>
                  <a:pt x="1118" y="1171"/>
                </a:cubicBezTo>
                <a:cubicBezTo>
                  <a:pt x="1123" y="1178"/>
                  <a:pt x="1128" y="1185"/>
                  <a:pt x="1133" y="1192"/>
                </a:cubicBezTo>
                <a:cubicBezTo>
                  <a:pt x="1143" y="1207"/>
                  <a:pt x="1153" y="1222"/>
                  <a:pt x="1163" y="1236"/>
                </a:cubicBezTo>
                <a:cubicBezTo>
                  <a:pt x="1176" y="1254"/>
                  <a:pt x="1189" y="1272"/>
                  <a:pt x="1200" y="1290"/>
                </a:cubicBezTo>
                <a:cubicBezTo>
                  <a:pt x="1205" y="1298"/>
                  <a:pt x="1213" y="1311"/>
                  <a:pt x="1211" y="1321"/>
                </a:cubicBezTo>
                <a:cubicBezTo>
                  <a:pt x="1210" y="1328"/>
                  <a:pt x="1203" y="1338"/>
                  <a:pt x="1191" y="1348"/>
                </a:cubicBezTo>
                <a:cubicBezTo>
                  <a:pt x="1166" y="1369"/>
                  <a:pt x="1134" y="1381"/>
                  <a:pt x="1102" y="1391"/>
                </a:cubicBezTo>
                <a:cubicBezTo>
                  <a:pt x="1001" y="1424"/>
                  <a:pt x="889" y="1442"/>
                  <a:pt x="749" y="1449"/>
                </a:cubicBezTo>
                <a:cubicBezTo>
                  <a:pt x="596" y="1449"/>
                  <a:pt x="596" y="1449"/>
                  <a:pt x="596" y="1449"/>
                </a:cubicBezTo>
                <a:cubicBezTo>
                  <a:pt x="456" y="1442"/>
                  <a:pt x="344" y="1424"/>
                  <a:pt x="243" y="1391"/>
                </a:cubicBezTo>
                <a:cubicBezTo>
                  <a:pt x="212" y="1381"/>
                  <a:pt x="179" y="1369"/>
                  <a:pt x="154" y="1348"/>
                </a:cubicBezTo>
                <a:cubicBezTo>
                  <a:pt x="142" y="1337"/>
                  <a:pt x="135" y="1328"/>
                  <a:pt x="134" y="1321"/>
                </a:cubicBezTo>
                <a:cubicBezTo>
                  <a:pt x="132" y="1311"/>
                  <a:pt x="140" y="1298"/>
                  <a:pt x="145" y="1290"/>
                </a:cubicBezTo>
                <a:cubicBezTo>
                  <a:pt x="156" y="1272"/>
                  <a:pt x="169" y="1254"/>
                  <a:pt x="182" y="1236"/>
                </a:cubicBezTo>
                <a:cubicBezTo>
                  <a:pt x="192" y="1222"/>
                  <a:pt x="202" y="1207"/>
                  <a:pt x="212" y="1192"/>
                </a:cubicBezTo>
                <a:cubicBezTo>
                  <a:pt x="217" y="1185"/>
                  <a:pt x="222" y="1178"/>
                  <a:pt x="227" y="1171"/>
                </a:cubicBezTo>
                <a:cubicBezTo>
                  <a:pt x="252" y="1132"/>
                  <a:pt x="279" y="1093"/>
                  <a:pt x="304" y="1052"/>
                </a:cubicBezTo>
                <a:cubicBezTo>
                  <a:pt x="354" y="970"/>
                  <a:pt x="384" y="878"/>
                  <a:pt x="394" y="778"/>
                </a:cubicBezTo>
                <a:cubicBezTo>
                  <a:pt x="399" y="721"/>
                  <a:pt x="407" y="664"/>
                  <a:pt x="418" y="609"/>
                </a:cubicBezTo>
                <a:cubicBezTo>
                  <a:pt x="423" y="586"/>
                  <a:pt x="429" y="565"/>
                  <a:pt x="438" y="547"/>
                </a:cubicBezTo>
                <a:cubicBezTo>
                  <a:pt x="452" y="518"/>
                  <a:pt x="439" y="484"/>
                  <a:pt x="411" y="470"/>
                </a:cubicBezTo>
                <a:cubicBezTo>
                  <a:pt x="382" y="457"/>
                  <a:pt x="348" y="469"/>
                  <a:pt x="334" y="498"/>
                </a:cubicBezTo>
                <a:cubicBezTo>
                  <a:pt x="321" y="525"/>
                  <a:pt x="311" y="555"/>
                  <a:pt x="305" y="587"/>
                </a:cubicBezTo>
                <a:cubicBezTo>
                  <a:pt x="293" y="645"/>
                  <a:pt x="284" y="706"/>
                  <a:pt x="279" y="767"/>
                </a:cubicBezTo>
                <a:cubicBezTo>
                  <a:pt x="271" y="850"/>
                  <a:pt x="247" y="924"/>
                  <a:pt x="205" y="992"/>
                </a:cubicBezTo>
                <a:cubicBezTo>
                  <a:pt x="181" y="1030"/>
                  <a:pt x="156" y="1069"/>
                  <a:pt x="131" y="1107"/>
                </a:cubicBezTo>
                <a:cubicBezTo>
                  <a:pt x="126" y="1114"/>
                  <a:pt x="121" y="1121"/>
                  <a:pt x="116" y="1128"/>
                </a:cubicBezTo>
                <a:cubicBezTo>
                  <a:pt x="107" y="1142"/>
                  <a:pt x="97" y="1155"/>
                  <a:pt x="87" y="1170"/>
                </a:cubicBezTo>
                <a:cubicBezTo>
                  <a:pt x="74" y="1189"/>
                  <a:pt x="60" y="1208"/>
                  <a:pt x="47" y="1228"/>
                </a:cubicBezTo>
                <a:cubicBezTo>
                  <a:pt x="0" y="1304"/>
                  <a:pt x="11" y="1377"/>
                  <a:pt x="79" y="1436"/>
                </a:cubicBezTo>
                <a:cubicBezTo>
                  <a:pt x="119" y="1470"/>
                  <a:pt x="164" y="1488"/>
                  <a:pt x="208" y="1502"/>
                </a:cubicBezTo>
                <a:cubicBezTo>
                  <a:pt x="319" y="1538"/>
                  <a:pt x="441" y="1558"/>
                  <a:pt x="592" y="1565"/>
                </a:cubicBezTo>
                <a:cubicBezTo>
                  <a:pt x="753" y="1565"/>
                  <a:pt x="753" y="1565"/>
                  <a:pt x="753" y="1565"/>
                </a:cubicBezTo>
                <a:cubicBezTo>
                  <a:pt x="904" y="1558"/>
                  <a:pt x="1026" y="1538"/>
                  <a:pt x="1137" y="1502"/>
                </a:cubicBezTo>
                <a:cubicBezTo>
                  <a:pt x="1180" y="1488"/>
                  <a:pt x="1226" y="1471"/>
                  <a:pt x="1266" y="1436"/>
                </a:cubicBezTo>
                <a:cubicBezTo>
                  <a:pt x="1334" y="1377"/>
                  <a:pt x="1345" y="1303"/>
                  <a:pt x="1297" y="1229"/>
                </a:cubicBezTo>
                <a:close/>
                <a:moveTo>
                  <a:pt x="1297" y="1229"/>
                </a:moveTo>
                <a:cubicBezTo>
                  <a:pt x="1297" y="1229"/>
                  <a:pt x="1297" y="1229"/>
                  <a:pt x="1297" y="1229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36" name="Group 38">
            <a:extLst>
              <a:ext uri="{FF2B5EF4-FFF2-40B4-BE49-F238E27FC236}">
                <a16:creationId xmlns:a16="http://schemas.microsoft.com/office/drawing/2014/main" id="{7293949F-A288-1F92-FF73-D11D0A519109}"/>
              </a:ext>
            </a:extLst>
          </p:cNvPr>
          <p:cNvGrpSpPr/>
          <p:nvPr/>
        </p:nvGrpSpPr>
        <p:grpSpPr>
          <a:xfrm>
            <a:off x="4712850" y="3161272"/>
            <a:ext cx="380193" cy="477230"/>
            <a:chOff x="5429250" y="2327276"/>
            <a:chExt cx="1517651" cy="1905000"/>
          </a:xfrm>
          <a:solidFill>
            <a:schemeClr val="bg1"/>
          </a:solidFill>
        </p:grpSpPr>
        <p:sp>
          <p:nvSpPr>
            <p:cNvPr id="37" name="Freeform 47">
              <a:extLst>
                <a:ext uri="{FF2B5EF4-FFF2-40B4-BE49-F238E27FC236}">
                  <a16:creationId xmlns:a16="http://schemas.microsoft.com/office/drawing/2014/main" id="{C0E1DF61-F9CD-EA33-7C39-D3E0B5AE0F7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29250" y="2327276"/>
              <a:ext cx="1517650" cy="1905000"/>
            </a:xfrm>
            <a:custGeom>
              <a:avLst/>
              <a:gdLst>
                <a:gd name="T0" fmla="*/ 1187 w 1245"/>
                <a:gd name="T1" fmla="*/ 397 h 1560"/>
                <a:gd name="T2" fmla="*/ 256 w 1245"/>
                <a:gd name="T3" fmla="*/ 397 h 1560"/>
                <a:gd name="T4" fmla="*/ 116 w 1245"/>
                <a:gd name="T5" fmla="*/ 256 h 1560"/>
                <a:gd name="T6" fmla="*/ 256 w 1245"/>
                <a:gd name="T7" fmla="*/ 116 h 1560"/>
                <a:gd name="T8" fmla="*/ 1187 w 1245"/>
                <a:gd name="T9" fmla="*/ 116 h 1560"/>
                <a:gd name="T10" fmla="*/ 1245 w 1245"/>
                <a:gd name="T11" fmla="*/ 58 h 1560"/>
                <a:gd name="T12" fmla="*/ 1187 w 1245"/>
                <a:gd name="T13" fmla="*/ 0 h 1560"/>
                <a:gd name="T14" fmla="*/ 256 w 1245"/>
                <a:gd name="T15" fmla="*/ 0 h 1560"/>
                <a:gd name="T16" fmla="*/ 0 w 1245"/>
                <a:gd name="T17" fmla="*/ 256 h 1560"/>
                <a:gd name="T18" fmla="*/ 0 w 1245"/>
                <a:gd name="T19" fmla="*/ 1303 h 1560"/>
                <a:gd name="T20" fmla="*/ 256 w 1245"/>
                <a:gd name="T21" fmla="*/ 1559 h 1560"/>
                <a:gd name="T22" fmla="*/ 947 w 1245"/>
                <a:gd name="T23" fmla="*/ 1559 h 1560"/>
                <a:gd name="T24" fmla="*/ 1004 w 1245"/>
                <a:gd name="T25" fmla="*/ 1502 h 1560"/>
                <a:gd name="T26" fmla="*/ 947 w 1245"/>
                <a:gd name="T27" fmla="*/ 1444 h 1560"/>
                <a:gd name="T28" fmla="*/ 256 w 1245"/>
                <a:gd name="T29" fmla="*/ 1444 h 1560"/>
                <a:gd name="T30" fmla="*/ 116 w 1245"/>
                <a:gd name="T31" fmla="*/ 1303 h 1560"/>
                <a:gd name="T32" fmla="*/ 116 w 1245"/>
                <a:gd name="T33" fmla="*/ 470 h 1560"/>
                <a:gd name="T34" fmla="*/ 256 w 1245"/>
                <a:gd name="T35" fmla="*/ 513 h 1560"/>
                <a:gd name="T36" fmla="*/ 1130 w 1245"/>
                <a:gd name="T37" fmla="*/ 513 h 1560"/>
                <a:gd name="T38" fmla="*/ 1130 w 1245"/>
                <a:gd name="T39" fmla="*/ 1502 h 1560"/>
                <a:gd name="T40" fmla="*/ 1187 w 1245"/>
                <a:gd name="T41" fmla="*/ 1560 h 1560"/>
                <a:gd name="T42" fmla="*/ 1245 w 1245"/>
                <a:gd name="T43" fmla="*/ 1502 h 1560"/>
                <a:gd name="T44" fmla="*/ 1245 w 1245"/>
                <a:gd name="T45" fmla="*/ 455 h 1560"/>
                <a:gd name="T46" fmla="*/ 1187 w 1245"/>
                <a:gd name="T47" fmla="*/ 397 h 1560"/>
                <a:gd name="T48" fmla="*/ 1187 w 1245"/>
                <a:gd name="T49" fmla="*/ 397 h 1560"/>
                <a:gd name="T50" fmla="*/ 1187 w 1245"/>
                <a:gd name="T51" fmla="*/ 397 h 1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5" h="1560">
                  <a:moveTo>
                    <a:pt x="1187" y="397"/>
                  </a:moveTo>
                  <a:cubicBezTo>
                    <a:pt x="256" y="397"/>
                    <a:pt x="256" y="397"/>
                    <a:pt x="256" y="397"/>
                  </a:cubicBezTo>
                  <a:cubicBezTo>
                    <a:pt x="179" y="397"/>
                    <a:pt x="116" y="334"/>
                    <a:pt x="116" y="256"/>
                  </a:cubicBezTo>
                  <a:cubicBezTo>
                    <a:pt x="116" y="179"/>
                    <a:pt x="179" y="116"/>
                    <a:pt x="256" y="116"/>
                  </a:cubicBezTo>
                  <a:cubicBezTo>
                    <a:pt x="1187" y="116"/>
                    <a:pt x="1187" y="116"/>
                    <a:pt x="1187" y="116"/>
                  </a:cubicBezTo>
                  <a:cubicBezTo>
                    <a:pt x="1219" y="116"/>
                    <a:pt x="1245" y="90"/>
                    <a:pt x="1245" y="58"/>
                  </a:cubicBezTo>
                  <a:cubicBezTo>
                    <a:pt x="1245" y="26"/>
                    <a:pt x="1219" y="0"/>
                    <a:pt x="1187" y="0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115" y="0"/>
                    <a:pt x="0" y="115"/>
                    <a:pt x="0" y="256"/>
                  </a:cubicBezTo>
                  <a:cubicBezTo>
                    <a:pt x="0" y="1303"/>
                    <a:pt x="0" y="1303"/>
                    <a:pt x="0" y="1303"/>
                  </a:cubicBezTo>
                  <a:cubicBezTo>
                    <a:pt x="0" y="1444"/>
                    <a:pt x="115" y="1559"/>
                    <a:pt x="256" y="1559"/>
                  </a:cubicBezTo>
                  <a:cubicBezTo>
                    <a:pt x="947" y="1559"/>
                    <a:pt x="947" y="1559"/>
                    <a:pt x="947" y="1559"/>
                  </a:cubicBezTo>
                  <a:cubicBezTo>
                    <a:pt x="978" y="1559"/>
                    <a:pt x="1004" y="1533"/>
                    <a:pt x="1004" y="1502"/>
                  </a:cubicBezTo>
                  <a:cubicBezTo>
                    <a:pt x="1004" y="1470"/>
                    <a:pt x="978" y="1444"/>
                    <a:pt x="947" y="1444"/>
                  </a:cubicBezTo>
                  <a:cubicBezTo>
                    <a:pt x="256" y="1444"/>
                    <a:pt x="256" y="1444"/>
                    <a:pt x="256" y="1444"/>
                  </a:cubicBezTo>
                  <a:cubicBezTo>
                    <a:pt x="179" y="1444"/>
                    <a:pt x="116" y="1381"/>
                    <a:pt x="116" y="1303"/>
                  </a:cubicBezTo>
                  <a:cubicBezTo>
                    <a:pt x="116" y="470"/>
                    <a:pt x="116" y="470"/>
                    <a:pt x="116" y="470"/>
                  </a:cubicBezTo>
                  <a:cubicBezTo>
                    <a:pt x="156" y="497"/>
                    <a:pt x="205" y="513"/>
                    <a:pt x="256" y="513"/>
                  </a:cubicBezTo>
                  <a:cubicBezTo>
                    <a:pt x="1130" y="513"/>
                    <a:pt x="1130" y="513"/>
                    <a:pt x="1130" y="513"/>
                  </a:cubicBezTo>
                  <a:cubicBezTo>
                    <a:pt x="1130" y="1502"/>
                    <a:pt x="1130" y="1502"/>
                    <a:pt x="1130" y="1502"/>
                  </a:cubicBezTo>
                  <a:cubicBezTo>
                    <a:pt x="1130" y="1534"/>
                    <a:pt x="1156" y="1560"/>
                    <a:pt x="1187" y="1560"/>
                  </a:cubicBezTo>
                  <a:cubicBezTo>
                    <a:pt x="1219" y="1560"/>
                    <a:pt x="1245" y="1534"/>
                    <a:pt x="1245" y="1502"/>
                  </a:cubicBezTo>
                  <a:cubicBezTo>
                    <a:pt x="1245" y="455"/>
                    <a:pt x="1245" y="455"/>
                    <a:pt x="1245" y="455"/>
                  </a:cubicBezTo>
                  <a:cubicBezTo>
                    <a:pt x="1245" y="423"/>
                    <a:pt x="1219" y="397"/>
                    <a:pt x="1187" y="397"/>
                  </a:cubicBezTo>
                  <a:close/>
                  <a:moveTo>
                    <a:pt x="1187" y="397"/>
                  </a:moveTo>
                  <a:cubicBezTo>
                    <a:pt x="1187" y="397"/>
                    <a:pt x="1187" y="397"/>
                    <a:pt x="1187" y="39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Freeform 48">
              <a:extLst>
                <a:ext uri="{FF2B5EF4-FFF2-40B4-BE49-F238E27FC236}">
                  <a16:creationId xmlns:a16="http://schemas.microsoft.com/office/drawing/2014/main" id="{378AAE3D-F20D-66A7-90B2-07FCFAA33E8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88013" y="2573338"/>
              <a:ext cx="1258888" cy="141288"/>
            </a:xfrm>
            <a:custGeom>
              <a:avLst/>
              <a:gdLst>
                <a:gd name="T0" fmla="*/ 975 w 1033"/>
                <a:gd name="T1" fmla="*/ 0 h 115"/>
                <a:gd name="T2" fmla="*/ 58 w 1033"/>
                <a:gd name="T3" fmla="*/ 0 h 115"/>
                <a:gd name="T4" fmla="*/ 0 w 1033"/>
                <a:gd name="T5" fmla="*/ 58 h 115"/>
                <a:gd name="T6" fmla="*/ 58 w 1033"/>
                <a:gd name="T7" fmla="*/ 115 h 115"/>
                <a:gd name="T8" fmla="*/ 975 w 1033"/>
                <a:gd name="T9" fmla="*/ 115 h 115"/>
                <a:gd name="T10" fmla="*/ 1033 w 1033"/>
                <a:gd name="T11" fmla="*/ 58 h 115"/>
                <a:gd name="T12" fmla="*/ 975 w 1033"/>
                <a:gd name="T13" fmla="*/ 0 h 115"/>
                <a:gd name="T14" fmla="*/ 975 w 1033"/>
                <a:gd name="T15" fmla="*/ 0 h 115"/>
                <a:gd name="T16" fmla="*/ 975 w 1033"/>
                <a:gd name="T1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33" h="115">
                  <a:moveTo>
                    <a:pt x="975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5"/>
                    <a:pt x="58" y="115"/>
                  </a:cubicBezTo>
                  <a:cubicBezTo>
                    <a:pt x="975" y="115"/>
                    <a:pt x="975" y="115"/>
                    <a:pt x="975" y="115"/>
                  </a:cubicBezTo>
                  <a:cubicBezTo>
                    <a:pt x="1007" y="115"/>
                    <a:pt x="1033" y="90"/>
                    <a:pt x="1033" y="58"/>
                  </a:cubicBezTo>
                  <a:cubicBezTo>
                    <a:pt x="1033" y="26"/>
                    <a:pt x="1007" y="0"/>
                    <a:pt x="975" y="0"/>
                  </a:cubicBezTo>
                  <a:close/>
                  <a:moveTo>
                    <a:pt x="975" y="0"/>
                  </a:moveTo>
                  <a:cubicBezTo>
                    <a:pt x="975" y="0"/>
                    <a:pt x="975" y="0"/>
                    <a:pt x="97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9" name="Freeform 49">
              <a:extLst>
                <a:ext uri="{FF2B5EF4-FFF2-40B4-BE49-F238E27FC236}">
                  <a16:creationId xmlns:a16="http://schemas.microsoft.com/office/drawing/2014/main" id="{C1999BFE-D601-DC66-5434-A2BB53F8CD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19775" y="3190876"/>
              <a:ext cx="736600" cy="655638"/>
            </a:xfrm>
            <a:custGeom>
              <a:avLst/>
              <a:gdLst>
                <a:gd name="T0" fmla="*/ 548 w 605"/>
                <a:gd name="T1" fmla="*/ 0 h 537"/>
                <a:gd name="T2" fmla="*/ 58 w 605"/>
                <a:gd name="T3" fmla="*/ 0 h 537"/>
                <a:gd name="T4" fmla="*/ 0 w 605"/>
                <a:gd name="T5" fmla="*/ 57 h 537"/>
                <a:gd name="T6" fmla="*/ 0 w 605"/>
                <a:gd name="T7" fmla="*/ 479 h 537"/>
                <a:gd name="T8" fmla="*/ 58 w 605"/>
                <a:gd name="T9" fmla="*/ 537 h 537"/>
                <a:gd name="T10" fmla="*/ 548 w 605"/>
                <a:gd name="T11" fmla="*/ 537 h 537"/>
                <a:gd name="T12" fmla="*/ 605 w 605"/>
                <a:gd name="T13" fmla="*/ 479 h 537"/>
                <a:gd name="T14" fmla="*/ 605 w 605"/>
                <a:gd name="T15" fmla="*/ 57 h 537"/>
                <a:gd name="T16" fmla="*/ 548 w 605"/>
                <a:gd name="T17" fmla="*/ 0 h 537"/>
                <a:gd name="T18" fmla="*/ 490 w 605"/>
                <a:gd name="T19" fmla="*/ 421 h 537"/>
                <a:gd name="T20" fmla="*/ 115 w 605"/>
                <a:gd name="T21" fmla="*/ 421 h 537"/>
                <a:gd name="T22" fmla="*/ 115 w 605"/>
                <a:gd name="T23" fmla="*/ 115 h 537"/>
                <a:gd name="T24" fmla="*/ 490 w 605"/>
                <a:gd name="T25" fmla="*/ 115 h 537"/>
                <a:gd name="T26" fmla="*/ 490 w 605"/>
                <a:gd name="T27" fmla="*/ 421 h 537"/>
                <a:gd name="T28" fmla="*/ 490 w 605"/>
                <a:gd name="T29" fmla="*/ 421 h 537"/>
                <a:gd name="T30" fmla="*/ 490 w 605"/>
                <a:gd name="T31" fmla="*/ 421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5" h="537">
                  <a:moveTo>
                    <a:pt x="548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7"/>
                  </a:cubicBezTo>
                  <a:cubicBezTo>
                    <a:pt x="0" y="479"/>
                    <a:pt x="0" y="479"/>
                    <a:pt x="0" y="479"/>
                  </a:cubicBezTo>
                  <a:cubicBezTo>
                    <a:pt x="0" y="511"/>
                    <a:pt x="26" y="537"/>
                    <a:pt x="58" y="537"/>
                  </a:cubicBezTo>
                  <a:cubicBezTo>
                    <a:pt x="548" y="537"/>
                    <a:pt x="548" y="537"/>
                    <a:pt x="548" y="537"/>
                  </a:cubicBezTo>
                  <a:cubicBezTo>
                    <a:pt x="579" y="537"/>
                    <a:pt x="605" y="511"/>
                    <a:pt x="605" y="479"/>
                  </a:cubicBezTo>
                  <a:cubicBezTo>
                    <a:pt x="605" y="57"/>
                    <a:pt x="605" y="57"/>
                    <a:pt x="605" y="57"/>
                  </a:cubicBezTo>
                  <a:cubicBezTo>
                    <a:pt x="605" y="26"/>
                    <a:pt x="579" y="0"/>
                    <a:pt x="548" y="0"/>
                  </a:cubicBezTo>
                  <a:close/>
                  <a:moveTo>
                    <a:pt x="490" y="421"/>
                  </a:moveTo>
                  <a:cubicBezTo>
                    <a:pt x="115" y="421"/>
                    <a:pt x="115" y="421"/>
                    <a:pt x="115" y="421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490" y="115"/>
                    <a:pt x="490" y="115"/>
                    <a:pt x="490" y="115"/>
                  </a:cubicBezTo>
                  <a:lnTo>
                    <a:pt x="490" y="421"/>
                  </a:lnTo>
                  <a:close/>
                  <a:moveTo>
                    <a:pt x="490" y="421"/>
                  </a:moveTo>
                  <a:cubicBezTo>
                    <a:pt x="490" y="421"/>
                    <a:pt x="490" y="421"/>
                    <a:pt x="490" y="42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40" name="Rectangle 42">
            <a:extLst>
              <a:ext uri="{FF2B5EF4-FFF2-40B4-BE49-F238E27FC236}">
                <a16:creationId xmlns:a16="http://schemas.microsoft.com/office/drawing/2014/main" id="{390AD15B-77A2-454B-A7E2-4334A431CAA1}"/>
              </a:ext>
            </a:extLst>
          </p:cNvPr>
          <p:cNvSpPr/>
          <p:nvPr/>
        </p:nvSpPr>
        <p:spPr>
          <a:xfrm>
            <a:off x="1861523" y="3973105"/>
            <a:ext cx="1245464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amet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consectetur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adipisicing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elit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</a:p>
        </p:txBody>
      </p:sp>
      <p:sp>
        <p:nvSpPr>
          <p:cNvPr id="41" name="Rectangle 43">
            <a:extLst>
              <a:ext uri="{FF2B5EF4-FFF2-40B4-BE49-F238E27FC236}">
                <a16:creationId xmlns:a16="http://schemas.microsoft.com/office/drawing/2014/main" id="{45E10D83-4906-6C39-F0C6-4EF7D7D4B4CF}"/>
              </a:ext>
            </a:extLst>
          </p:cNvPr>
          <p:cNvSpPr/>
          <p:nvPr/>
        </p:nvSpPr>
        <p:spPr>
          <a:xfrm>
            <a:off x="4269414" y="4618330"/>
            <a:ext cx="1245464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amet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consectetur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adipisicing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elit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</a:p>
        </p:txBody>
      </p:sp>
      <p:sp>
        <p:nvSpPr>
          <p:cNvPr id="42" name="Rectangle 44">
            <a:extLst>
              <a:ext uri="{FF2B5EF4-FFF2-40B4-BE49-F238E27FC236}">
                <a16:creationId xmlns:a16="http://schemas.microsoft.com/office/drawing/2014/main" id="{E2CE05E4-3ABF-0679-FB7F-8E92B3D11CD2}"/>
              </a:ext>
            </a:extLst>
          </p:cNvPr>
          <p:cNvSpPr/>
          <p:nvPr/>
        </p:nvSpPr>
        <p:spPr>
          <a:xfrm>
            <a:off x="6712834" y="3973104"/>
            <a:ext cx="1245464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amet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consectetur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adipisicing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elit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</a:p>
        </p:txBody>
      </p:sp>
      <p:sp>
        <p:nvSpPr>
          <p:cNvPr id="43" name="Rectangle 45">
            <a:extLst>
              <a:ext uri="{FF2B5EF4-FFF2-40B4-BE49-F238E27FC236}">
                <a16:creationId xmlns:a16="http://schemas.microsoft.com/office/drawing/2014/main" id="{21821745-11F7-CA76-B139-B1FD72A7152D}"/>
              </a:ext>
            </a:extLst>
          </p:cNvPr>
          <p:cNvSpPr/>
          <p:nvPr/>
        </p:nvSpPr>
        <p:spPr>
          <a:xfrm>
            <a:off x="9145597" y="4618329"/>
            <a:ext cx="1245464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amet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consectetur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adipisicing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elit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</a:p>
        </p:txBody>
      </p:sp>
      <p:sp>
        <p:nvSpPr>
          <p:cNvPr id="44" name="Oval 46">
            <a:extLst>
              <a:ext uri="{FF2B5EF4-FFF2-40B4-BE49-F238E27FC236}">
                <a16:creationId xmlns:a16="http://schemas.microsoft.com/office/drawing/2014/main" id="{24ECFC52-C9E1-3079-460D-371AC29805C7}"/>
              </a:ext>
            </a:extLst>
          </p:cNvPr>
          <p:cNvSpPr/>
          <p:nvPr/>
        </p:nvSpPr>
        <p:spPr>
          <a:xfrm>
            <a:off x="1298535" y="1683845"/>
            <a:ext cx="807042" cy="807042"/>
          </a:xfrm>
          <a:prstGeom prst="ellipse">
            <a:avLst/>
          </a:prstGeom>
          <a:solidFill>
            <a:srgbClr val="00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1934C"/>
              </a:solidFill>
            </a:endParaRPr>
          </a:p>
        </p:txBody>
      </p:sp>
      <p:sp>
        <p:nvSpPr>
          <p:cNvPr id="45" name="Oval 47">
            <a:extLst>
              <a:ext uri="{FF2B5EF4-FFF2-40B4-BE49-F238E27FC236}">
                <a16:creationId xmlns:a16="http://schemas.microsoft.com/office/drawing/2014/main" id="{E3C248A9-9ADB-1A91-6C40-5B39BA88C616}"/>
              </a:ext>
            </a:extLst>
          </p:cNvPr>
          <p:cNvSpPr/>
          <p:nvPr/>
        </p:nvSpPr>
        <p:spPr>
          <a:xfrm>
            <a:off x="3722556" y="2354230"/>
            <a:ext cx="807042" cy="807042"/>
          </a:xfrm>
          <a:prstGeom prst="ellipse">
            <a:avLst/>
          </a:prstGeom>
          <a:solidFill>
            <a:srgbClr val="00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1934C"/>
              </a:solidFill>
            </a:endParaRPr>
          </a:p>
        </p:txBody>
      </p:sp>
      <p:sp>
        <p:nvSpPr>
          <p:cNvPr id="46" name="Oval 48">
            <a:extLst>
              <a:ext uri="{FF2B5EF4-FFF2-40B4-BE49-F238E27FC236}">
                <a16:creationId xmlns:a16="http://schemas.microsoft.com/office/drawing/2014/main" id="{4BE0CECB-9FEF-5C89-E47B-B690923F1E7F}"/>
              </a:ext>
            </a:extLst>
          </p:cNvPr>
          <p:cNvSpPr/>
          <p:nvPr/>
        </p:nvSpPr>
        <p:spPr>
          <a:xfrm>
            <a:off x="6182263" y="1683845"/>
            <a:ext cx="807042" cy="807042"/>
          </a:xfrm>
          <a:prstGeom prst="ellipse">
            <a:avLst/>
          </a:prstGeom>
          <a:solidFill>
            <a:srgbClr val="00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1934C"/>
              </a:solidFill>
            </a:endParaRPr>
          </a:p>
        </p:txBody>
      </p:sp>
      <p:sp>
        <p:nvSpPr>
          <p:cNvPr id="47" name="Oval 49">
            <a:extLst>
              <a:ext uri="{FF2B5EF4-FFF2-40B4-BE49-F238E27FC236}">
                <a16:creationId xmlns:a16="http://schemas.microsoft.com/office/drawing/2014/main" id="{6183668A-E2B6-85B1-D463-16F97955FCF9}"/>
              </a:ext>
            </a:extLst>
          </p:cNvPr>
          <p:cNvSpPr/>
          <p:nvPr/>
        </p:nvSpPr>
        <p:spPr>
          <a:xfrm>
            <a:off x="8578574" y="2354230"/>
            <a:ext cx="807042" cy="807042"/>
          </a:xfrm>
          <a:prstGeom prst="ellipse">
            <a:avLst/>
          </a:prstGeom>
          <a:solidFill>
            <a:srgbClr val="00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1934C"/>
              </a:solidFill>
            </a:endParaRPr>
          </a:p>
        </p:txBody>
      </p:sp>
      <p:sp>
        <p:nvSpPr>
          <p:cNvPr id="48" name="TextBox 50">
            <a:extLst>
              <a:ext uri="{FF2B5EF4-FFF2-40B4-BE49-F238E27FC236}">
                <a16:creationId xmlns:a16="http://schemas.microsoft.com/office/drawing/2014/main" id="{DCBBCFAD-7D4A-1FF7-4527-E6238FBB35D0}"/>
              </a:ext>
            </a:extLst>
          </p:cNvPr>
          <p:cNvSpPr txBox="1"/>
          <p:nvPr/>
        </p:nvSpPr>
        <p:spPr>
          <a:xfrm>
            <a:off x="1447168" y="1905739"/>
            <a:ext cx="4764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01</a:t>
            </a:r>
          </a:p>
        </p:txBody>
      </p:sp>
      <p:sp>
        <p:nvSpPr>
          <p:cNvPr id="49" name="TextBox 51">
            <a:extLst>
              <a:ext uri="{FF2B5EF4-FFF2-40B4-BE49-F238E27FC236}">
                <a16:creationId xmlns:a16="http://schemas.microsoft.com/office/drawing/2014/main" id="{EFFF3FE6-0BE7-9AA7-6619-36B713C87E83}"/>
              </a:ext>
            </a:extLst>
          </p:cNvPr>
          <p:cNvSpPr txBox="1"/>
          <p:nvPr/>
        </p:nvSpPr>
        <p:spPr>
          <a:xfrm>
            <a:off x="6290377" y="1887191"/>
            <a:ext cx="5693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03</a:t>
            </a:r>
          </a:p>
        </p:txBody>
      </p:sp>
      <p:sp>
        <p:nvSpPr>
          <p:cNvPr id="50" name="TextBox 52">
            <a:extLst>
              <a:ext uri="{FF2B5EF4-FFF2-40B4-BE49-F238E27FC236}">
                <a16:creationId xmlns:a16="http://schemas.microsoft.com/office/drawing/2014/main" id="{085D1B95-719D-59BC-7512-5F913FBCA3A6}"/>
              </a:ext>
            </a:extLst>
          </p:cNvPr>
          <p:cNvSpPr txBox="1"/>
          <p:nvPr/>
        </p:nvSpPr>
        <p:spPr>
          <a:xfrm>
            <a:off x="3822454" y="2559516"/>
            <a:ext cx="5549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02</a:t>
            </a:r>
          </a:p>
        </p:txBody>
      </p:sp>
      <p:sp>
        <p:nvSpPr>
          <p:cNvPr id="51" name="TextBox 53">
            <a:extLst>
              <a:ext uri="{FF2B5EF4-FFF2-40B4-BE49-F238E27FC236}">
                <a16:creationId xmlns:a16="http://schemas.microsoft.com/office/drawing/2014/main" id="{32C24B14-0ED2-9BC3-E3D7-C41ADDCA8035}"/>
              </a:ext>
            </a:extLst>
          </p:cNvPr>
          <p:cNvSpPr txBox="1"/>
          <p:nvPr/>
        </p:nvSpPr>
        <p:spPr>
          <a:xfrm>
            <a:off x="8640599" y="2549577"/>
            <a:ext cx="590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04</a:t>
            </a:r>
          </a:p>
        </p:txBody>
      </p: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8BB92DDD-FCC6-78CA-3FDE-153544230E47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53" name="CuadroTexto 52">
            <a:extLst>
              <a:ext uri="{FF2B5EF4-FFF2-40B4-BE49-F238E27FC236}">
                <a16:creationId xmlns:a16="http://schemas.microsoft.com/office/drawing/2014/main" id="{D68B43A8-5656-65CE-245F-B99B8A5DBC7A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  <p:sp>
        <p:nvSpPr>
          <p:cNvPr id="54" name="Elipse 53">
            <a:extLst>
              <a:ext uri="{FF2B5EF4-FFF2-40B4-BE49-F238E27FC236}">
                <a16:creationId xmlns:a16="http://schemas.microsoft.com/office/drawing/2014/main" id="{F1FF036D-56CC-0E84-9CC4-0B8632EB4CD4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dirty="0"/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2528181454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474383" y="580644"/>
            <a:ext cx="72432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World Map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59693" y="1512823"/>
            <a:ext cx="102726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 enim a arcu imperdiet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malesuada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Fusce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wisi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Nullam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at arcu a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est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sollicitudin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euismod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In convallis.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Nullam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dapibus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fermentum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ipsum.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Aliquam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erat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volutpat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Excepteur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sint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occaecat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cupidatat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non provident Maecenas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aliquet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accumsan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leo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Aliquam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id dolor. 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2383278" y="2341171"/>
            <a:ext cx="7152483" cy="3544093"/>
            <a:chOff x="1304526" y="2031216"/>
            <a:chExt cx="7514186" cy="3723319"/>
          </a:xfrm>
          <a:solidFill>
            <a:schemeClr val="accent3"/>
          </a:solidFill>
        </p:grpSpPr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93175" y="266401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4468519" y="2336950"/>
              <a:ext cx="4317013" cy="2876033"/>
            </a:xfrm>
            <a:custGeom>
              <a:avLst/>
              <a:gdLst>
                <a:gd name="T0" fmla="*/ 1878 w 2059"/>
                <a:gd name="T1" fmla="*/ 154 h 1371"/>
                <a:gd name="T2" fmla="*/ 1775 w 2059"/>
                <a:gd name="T3" fmla="*/ 162 h 1371"/>
                <a:gd name="T4" fmla="*/ 1593 w 2059"/>
                <a:gd name="T5" fmla="*/ 102 h 1371"/>
                <a:gd name="T6" fmla="*/ 1447 w 2059"/>
                <a:gd name="T7" fmla="*/ 122 h 1371"/>
                <a:gd name="T8" fmla="*/ 1296 w 2059"/>
                <a:gd name="T9" fmla="*/ 86 h 1371"/>
                <a:gd name="T10" fmla="*/ 1237 w 2059"/>
                <a:gd name="T11" fmla="*/ 24 h 1371"/>
                <a:gd name="T12" fmla="*/ 1060 w 2059"/>
                <a:gd name="T13" fmla="*/ 49 h 1371"/>
                <a:gd name="T14" fmla="*/ 937 w 2059"/>
                <a:gd name="T15" fmla="*/ 116 h 1371"/>
                <a:gd name="T16" fmla="*/ 925 w 2059"/>
                <a:gd name="T17" fmla="*/ 168 h 1371"/>
                <a:gd name="T18" fmla="*/ 901 w 2059"/>
                <a:gd name="T19" fmla="*/ 193 h 1371"/>
                <a:gd name="T20" fmla="*/ 843 w 2059"/>
                <a:gd name="T21" fmla="*/ 139 h 1371"/>
                <a:gd name="T22" fmla="*/ 771 w 2059"/>
                <a:gd name="T23" fmla="*/ 179 h 1371"/>
                <a:gd name="T24" fmla="*/ 628 w 2059"/>
                <a:gd name="T25" fmla="*/ 204 h 1371"/>
                <a:gd name="T26" fmla="*/ 604 w 2059"/>
                <a:gd name="T27" fmla="*/ 215 h 1371"/>
                <a:gd name="T28" fmla="*/ 515 w 2059"/>
                <a:gd name="T29" fmla="*/ 232 h 1371"/>
                <a:gd name="T30" fmla="*/ 492 w 2059"/>
                <a:gd name="T31" fmla="*/ 153 h 1371"/>
                <a:gd name="T32" fmla="*/ 393 w 2059"/>
                <a:gd name="T33" fmla="*/ 138 h 1371"/>
                <a:gd name="T34" fmla="*/ 296 w 2059"/>
                <a:gd name="T35" fmla="*/ 230 h 1371"/>
                <a:gd name="T36" fmla="*/ 231 w 2059"/>
                <a:gd name="T37" fmla="*/ 334 h 1371"/>
                <a:gd name="T38" fmla="*/ 350 w 2059"/>
                <a:gd name="T39" fmla="*/ 329 h 1371"/>
                <a:gd name="T40" fmla="*/ 383 w 2059"/>
                <a:gd name="T41" fmla="*/ 292 h 1371"/>
                <a:gd name="T42" fmla="*/ 411 w 2059"/>
                <a:gd name="T43" fmla="*/ 343 h 1371"/>
                <a:gd name="T44" fmla="*/ 286 w 2059"/>
                <a:gd name="T45" fmla="*/ 402 h 1371"/>
                <a:gd name="T46" fmla="*/ 232 w 2059"/>
                <a:gd name="T47" fmla="*/ 410 h 1371"/>
                <a:gd name="T48" fmla="*/ 148 w 2059"/>
                <a:gd name="T49" fmla="*/ 540 h 1371"/>
                <a:gd name="T50" fmla="*/ 142 w 2059"/>
                <a:gd name="T51" fmla="*/ 618 h 1371"/>
                <a:gd name="T52" fmla="*/ 331 w 2059"/>
                <a:gd name="T53" fmla="*/ 600 h 1371"/>
                <a:gd name="T54" fmla="*/ 364 w 2059"/>
                <a:gd name="T55" fmla="*/ 568 h 1371"/>
                <a:gd name="T56" fmla="*/ 452 w 2059"/>
                <a:gd name="T57" fmla="*/ 534 h 1371"/>
                <a:gd name="T58" fmla="*/ 556 w 2059"/>
                <a:gd name="T59" fmla="*/ 494 h 1371"/>
                <a:gd name="T60" fmla="*/ 436 w 2059"/>
                <a:gd name="T61" fmla="*/ 590 h 1371"/>
                <a:gd name="T62" fmla="*/ 468 w 2059"/>
                <a:gd name="T63" fmla="*/ 678 h 1371"/>
                <a:gd name="T64" fmla="*/ 273 w 2059"/>
                <a:gd name="T65" fmla="*/ 612 h 1371"/>
                <a:gd name="T66" fmla="*/ 69 w 2059"/>
                <a:gd name="T67" fmla="*/ 700 h 1371"/>
                <a:gd name="T68" fmla="*/ 197 w 2059"/>
                <a:gd name="T69" fmla="*/ 939 h 1371"/>
                <a:gd name="T70" fmla="*/ 296 w 2059"/>
                <a:gd name="T71" fmla="*/ 1156 h 1371"/>
                <a:gd name="T72" fmla="*/ 491 w 2059"/>
                <a:gd name="T73" fmla="*/ 1278 h 1371"/>
                <a:gd name="T74" fmla="*/ 569 w 2059"/>
                <a:gd name="T75" fmla="*/ 1029 h 1371"/>
                <a:gd name="T76" fmla="*/ 595 w 2059"/>
                <a:gd name="T77" fmla="*/ 874 h 1371"/>
                <a:gd name="T78" fmla="*/ 562 w 2059"/>
                <a:gd name="T79" fmla="*/ 795 h 1371"/>
                <a:gd name="T80" fmla="*/ 728 w 2059"/>
                <a:gd name="T81" fmla="*/ 732 h 1371"/>
                <a:gd name="T82" fmla="*/ 667 w 2059"/>
                <a:gd name="T83" fmla="*/ 694 h 1371"/>
                <a:gd name="T84" fmla="*/ 862 w 2059"/>
                <a:gd name="T85" fmla="*/ 776 h 1371"/>
                <a:gd name="T86" fmla="*/ 983 w 2059"/>
                <a:gd name="T87" fmla="*/ 840 h 1371"/>
                <a:gd name="T88" fmla="*/ 1126 w 2059"/>
                <a:gd name="T89" fmla="*/ 835 h 1371"/>
                <a:gd name="T90" fmla="*/ 1190 w 2059"/>
                <a:gd name="T91" fmla="*/ 977 h 1371"/>
                <a:gd name="T92" fmla="*/ 1246 w 2059"/>
                <a:gd name="T93" fmla="*/ 889 h 1371"/>
                <a:gd name="T94" fmla="*/ 1373 w 2059"/>
                <a:gd name="T95" fmla="*/ 696 h 1371"/>
                <a:gd name="T96" fmla="*/ 1331 w 2059"/>
                <a:gd name="T97" fmla="*/ 598 h 1371"/>
                <a:gd name="T98" fmla="*/ 1404 w 2059"/>
                <a:gd name="T99" fmla="*/ 586 h 1371"/>
                <a:gd name="T100" fmla="*/ 1437 w 2059"/>
                <a:gd name="T101" fmla="*/ 582 h 1371"/>
                <a:gd name="T102" fmla="*/ 1510 w 2059"/>
                <a:gd name="T103" fmla="*/ 392 h 1371"/>
                <a:gd name="T104" fmla="*/ 1758 w 2059"/>
                <a:gd name="T105" fmla="*/ 296 h 1371"/>
                <a:gd name="T106" fmla="*/ 1727 w 2059"/>
                <a:gd name="T107" fmla="*/ 353 h 1371"/>
                <a:gd name="T108" fmla="*/ 1780 w 2059"/>
                <a:gd name="T109" fmla="*/ 348 h 1371"/>
                <a:gd name="T110" fmla="*/ 1953 w 2059"/>
                <a:gd name="T111" fmla="*/ 270 h 1371"/>
                <a:gd name="T112" fmla="*/ 2028 w 2059"/>
                <a:gd name="T113" fmla="*/ 251 h 1371"/>
                <a:gd name="T114" fmla="*/ 658 w 2059"/>
                <a:gd name="T115" fmla="*/ 590 h 1371"/>
                <a:gd name="T116" fmla="*/ 687 w 2059"/>
                <a:gd name="T117" fmla="*/ 546 h 1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59" h="1371">
                  <a:moveTo>
                    <a:pt x="2059" y="223"/>
                  </a:moveTo>
                  <a:cubicBezTo>
                    <a:pt x="2059" y="216"/>
                    <a:pt x="2050" y="214"/>
                    <a:pt x="2045" y="210"/>
                  </a:cubicBezTo>
                  <a:cubicBezTo>
                    <a:pt x="2042" y="208"/>
                    <a:pt x="2038" y="208"/>
                    <a:pt x="2034" y="207"/>
                  </a:cubicBezTo>
                  <a:cubicBezTo>
                    <a:pt x="2024" y="203"/>
                    <a:pt x="2017" y="200"/>
                    <a:pt x="2018" y="218"/>
                  </a:cubicBezTo>
                  <a:cubicBezTo>
                    <a:pt x="2012" y="205"/>
                    <a:pt x="2006" y="194"/>
                    <a:pt x="1994" y="188"/>
                  </a:cubicBezTo>
                  <a:cubicBezTo>
                    <a:pt x="1989" y="186"/>
                    <a:pt x="1984" y="185"/>
                    <a:pt x="1979" y="182"/>
                  </a:cubicBezTo>
                  <a:cubicBezTo>
                    <a:pt x="1952" y="167"/>
                    <a:pt x="1924" y="152"/>
                    <a:pt x="1891" y="156"/>
                  </a:cubicBezTo>
                  <a:cubicBezTo>
                    <a:pt x="1887" y="157"/>
                    <a:pt x="1882" y="157"/>
                    <a:pt x="1878" y="154"/>
                  </a:cubicBezTo>
                  <a:cubicBezTo>
                    <a:pt x="1874" y="151"/>
                    <a:pt x="1869" y="149"/>
                    <a:pt x="1866" y="152"/>
                  </a:cubicBezTo>
                  <a:cubicBezTo>
                    <a:pt x="1862" y="156"/>
                    <a:pt x="1864" y="161"/>
                    <a:pt x="1867" y="166"/>
                  </a:cubicBezTo>
                  <a:cubicBezTo>
                    <a:pt x="1869" y="168"/>
                    <a:pt x="1872" y="171"/>
                    <a:pt x="1867" y="174"/>
                  </a:cubicBezTo>
                  <a:cubicBezTo>
                    <a:pt x="1861" y="178"/>
                    <a:pt x="1843" y="170"/>
                    <a:pt x="1842" y="163"/>
                  </a:cubicBezTo>
                  <a:cubicBezTo>
                    <a:pt x="1844" y="160"/>
                    <a:pt x="1851" y="165"/>
                    <a:pt x="1852" y="156"/>
                  </a:cubicBezTo>
                  <a:cubicBezTo>
                    <a:pt x="1845" y="158"/>
                    <a:pt x="1839" y="152"/>
                    <a:pt x="1833" y="160"/>
                  </a:cubicBezTo>
                  <a:cubicBezTo>
                    <a:pt x="1831" y="163"/>
                    <a:pt x="1823" y="165"/>
                    <a:pt x="1820" y="164"/>
                  </a:cubicBezTo>
                  <a:cubicBezTo>
                    <a:pt x="1805" y="158"/>
                    <a:pt x="1790" y="163"/>
                    <a:pt x="1775" y="162"/>
                  </a:cubicBezTo>
                  <a:cubicBezTo>
                    <a:pt x="1769" y="161"/>
                    <a:pt x="1753" y="165"/>
                    <a:pt x="1758" y="148"/>
                  </a:cubicBezTo>
                  <a:cubicBezTo>
                    <a:pt x="1759" y="146"/>
                    <a:pt x="1754" y="140"/>
                    <a:pt x="1751" y="139"/>
                  </a:cubicBezTo>
                  <a:cubicBezTo>
                    <a:pt x="1741" y="137"/>
                    <a:pt x="1731" y="130"/>
                    <a:pt x="1720" y="134"/>
                  </a:cubicBezTo>
                  <a:cubicBezTo>
                    <a:pt x="1694" y="145"/>
                    <a:pt x="1672" y="129"/>
                    <a:pt x="1649" y="123"/>
                  </a:cubicBezTo>
                  <a:cubicBezTo>
                    <a:pt x="1651" y="118"/>
                    <a:pt x="1659" y="122"/>
                    <a:pt x="1656" y="115"/>
                  </a:cubicBezTo>
                  <a:cubicBezTo>
                    <a:pt x="1654" y="111"/>
                    <a:pt x="1628" y="111"/>
                    <a:pt x="1624" y="115"/>
                  </a:cubicBezTo>
                  <a:cubicBezTo>
                    <a:pt x="1621" y="119"/>
                    <a:pt x="1618" y="122"/>
                    <a:pt x="1614" y="123"/>
                  </a:cubicBezTo>
                  <a:cubicBezTo>
                    <a:pt x="1611" y="111"/>
                    <a:pt x="1605" y="104"/>
                    <a:pt x="1593" y="102"/>
                  </a:cubicBezTo>
                  <a:cubicBezTo>
                    <a:pt x="1577" y="99"/>
                    <a:pt x="1564" y="107"/>
                    <a:pt x="1549" y="110"/>
                  </a:cubicBezTo>
                  <a:cubicBezTo>
                    <a:pt x="1553" y="115"/>
                    <a:pt x="1559" y="118"/>
                    <a:pt x="1557" y="124"/>
                  </a:cubicBezTo>
                  <a:cubicBezTo>
                    <a:pt x="1556" y="128"/>
                    <a:pt x="1549" y="124"/>
                    <a:pt x="1547" y="126"/>
                  </a:cubicBezTo>
                  <a:cubicBezTo>
                    <a:pt x="1539" y="134"/>
                    <a:pt x="1532" y="128"/>
                    <a:pt x="1524" y="126"/>
                  </a:cubicBezTo>
                  <a:cubicBezTo>
                    <a:pt x="1512" y="124"/>
                    <a:pt x="1498" y="131"/>
                    <a:pt x="1486" y="121"/>
                  </a:cubicBezTo>
                  <a:cubicBezTo>
                    <a:pt x="1481" y="117"/>
                    <a:pt x="1481" y="125"/>
                    <a:pt x="1479" y="128"/>
                  </a:cubicBezTo>
                  <a:cubicBezTo>
                    <a:pt x="1475" y="134"/>
                    <a:pt x="1470" y="143"/>
                    <a:pt x="1461" y="136"/>
                  </a:cubicBezTo>
                  <a:cubicBezTo>
                    <a:pt x="1455" y="133"/>
                    <a:pt x="1451" y="127"/>
                    <a:pt x="1447" y="122"/>
                  </a:cubicBezTo>
                  <a:cubicBezTo>
                    <a:pt x="1446" y="120"/>
                    <a:pt x="1443" y="118"/>
                    <a:pt x="1445" y="114"/>
                  </a:cubicBezTo>
                  <a:cubicBezTo>
                    <a:pt x="1452" y="101"/>
                    <a:pt x="1444" y="87"/>
                    <a:pt x="1430" y="89"/>
                  </a:cubicBezTo>
                  <a:cubicBezTo>
                    <a:pt x="1424" y="89"/>
                    <a:pt x="1420" y="87"/>
                    <a:pt x="1415" y="86"/>
                  </a:cubicBezTo>
                  <a:cubicBezTo>
                    <a:pt x="1408" y="84"/>
                    <a:pt x="1396" y="77"/>
                    <a:pt x="1394" y="87"/>
                  </a:cubicBezTo>
                  <a:cubicBezTo>
                    <a:pt x="1391" y="100"/>
                    <a:pt x="1380" y="99"/>
                    <a:pt x="1375" y="97"/>
                  </a:cubicBezTo>
                  <a:cubicBezTo>
                    <a:pt x="1364" y="93"/>
                    <a:pt x="1347" y="104"/>
                    <a:pt x="1340" y="86"/>
                  </a:cubicBezTo>
                  <a:cubicBezTo>
                    <a:pt x="1340" y="85"/>
                    <a:pt x="1336" y="86"/>
                    <a:pt x="1335" y="85"/>
                  </a:cubicBezTo>
                  <a:cubicBezTo>
                    <a:pt x="1322" y="82"/>
                    <a:pt x="1309" y="85"/>
                    <a:pt x="1296" y="86"/>
                  </a:cubicBezTo>
                  <a:cubicBezTo>
                    <a:pt x="1294" y="86"/>
                    <a:pt x="1295" y="89"/>
                    <a:pt x="1291" y="87"/>
                  </a:cubicBezTo>
                  <a:cubicBezTo>
                    <a:pt x="1282" y="83"/>
                    <a:pt x="1272" y="81"/>
                    <a:pt x="1263" y="78"/>
                  </a:cubicBezTo>
                  <a:cubicBezTo>
                    <a:pt x="1260" y="77"/>
                    <a:pt x="1257" y="77"/>
                    <a:pt x="1255" y="81"/>
                  </a:cubicBezTo>
                  <a:cubicBezTo>
                    <a:pt x="1248" y="91"/>
                    <a:pt x="1230" y="97"/>
                    <a:pt x="1215" y="93"/>
                  </a:cubicBezTo>
                  <a:cubicBezTo>
                    <a:pt x="1239" y="83"/>
                    <a:pt x="1260" y="70"/>
                    <a:pt x="1282" y="59"/>
                  </a:cubicBezTo>
                  <a:cubicBezTo>
                    <a:pt x="1289" y="55"/>
                    <a:pt x="1295" y="50"/>
                    <a:pt x="1293" y="43"/>
                  </a:cubicBezTo>
                  <a:cubicBezTo>
                    <a:pt x="1291" y="35"/>
                    <a:pt x="1285" y="26"/>
                    <a:pt x="1278" y="25"/>
                  </a:cubicBezTo>
                  <a:cubicBezTo>
                    <a:pt x="1265" y="22"/>
                    <a:pt x="1250" y="23"/>
                    <a:pt x="1237" y="24"/>
                  </a:cubicBezTo>
                  <a:cubicBezTo>
                    <a:pt x="1225" y="26"/>
                    <a:pt x="1219" y="14"/>
                    <a:pt x="1208" y="14"/>
                  </a:cubicBezTo>
                  <a:cubicBezTo>
                    <a:pt x="1205" y="14"/>
                    <a:pt x="1208" y="12"/>
                    <a:pt x="1209" y="12"/>
                  </a:cubicBezTo>
                  <a:cubicBezTo>
                    <a:pt x="1219" y="7"/>
                    <a:pt x="1209" y="6"/>
                    <a:pt x="1207" y="4"/>
                  </a:cubicBezTo>
                  <a:cubicBezTo>
                    <a:pt x="1200" y="0"/>
                    <a:pt x="1192" y="1"/>
                    <a:pt x="1184" y="3"/>
                  </a:cubicBezTo>
                  <a:cubicBezTo>
                    <a:pt x="1169" y="7"/>
                    <a:pt x="1167" y="29"/>
                    <a:pt x="1148" y="30"/>
                  </a:cubicBezTo>
                  <a:cubicBezTo>
                    <a:pt x="1143" y="30"/>
                    <a:pt x="1128" y="39"/>
                    <a:pt x="1126" y="35"/>
                  </a:cubicBezTo>
                  <a:cubicBezTo>
                    <a:pt x="1123" y="25"/>
                    <a:pt x="1116" y="31"/>
                    <a:pt x="1113" y="32"/>
                  </a:cubicBezTo>
                  <a:cubicBezTo>
                    <a:pt x="1097" y="42"/>
                    <a:pt x="1078" y="43"/>
                    <a:pt x="1060" y="49"/>
                  </a:cubicBezTo>
                  <a:cubicBezTo>
                    <a:pt x="1049" y="53"/>
                    <a:pt x="1033" y="56"/>
                    <a:pt x="1038" y="75"/>
                  </a:cubicBezTo>
                  <a:cubicBezTo>
                    <a:pt x="1040" y="79"/>
                    <a:pt x="1038" y="80"/>
                    <a:pt x="1034" y="81"/>
                  </a:cubicBezTo>
                  <a:cubicBezTo>
                    <a:pt x="1019" y="86"/>
                    <a:pt x="1005" y="83"/>
                    <a:pt x="991" y="84"/>
                  </a:cubicBezTo>
                  <a:cubicBezTo>
                    <a:pt x="985" y="85"/>
                    <a:pt x="978" y="85"/>
                    <a:pt x="978" y="93"/>
                  </a:cubicBezTo>
                  <a:cubicBezTo>
                    <a:pt x="979" y="99"/>
                    <a:pt x="976" y="108"/>
                    <a:pt x="988" y="108"/>
                  </a:cubicBezTo>
                  <a:cubicBezTo>
                    <a:pt x="993" y="108"/>
                    <a:pt x="996" y="113"/>
                    <a:pt x="997" y="118"/>
                  </a:cubicBezTo>
                  <a:cubicBezTo>
                    <a:pt x="987" y="124"/>
                    <a:pt x="982" y="115"/>
                    <a:pt x="976" y="112"/>
                  </a:cubicBezTo>
                  <a:cubicBezTo>
                    <a:pt x="962" y="105"/>
                    <a:pt x="946" y="107"/>
                    <a:pt x="937" y="116"/>
                  </a:cubicBezTo>
                  <a:cubicBezTo>
                    <a:pt x="934" y="120"/>
                    <a:pt x="937" y="122"/>
                    <a:pt x="939" y="124"/>
                  </a:cubicBezTo>
                  <a:cubicBezTo>
                    <a:pt x="941" y="127"/>
                    <a:pt x="947" y="125"/>
                    <a:pt x="947" y="131"/>
                  </a:cubicBezTo>
                  <a:cubicBezTo>
                    <a:pt x="933" y="133"/>
                    <a:pt x="924" y="129"/>
                    <a:pt x="928" y="112"/>
                  </a:cubicBezTo>
                  <a:cubicBezTo>
                    <a:pt x="929" y="109"/>
                    <a:pt x="931" y="104"/>
                    <a:pt x="925" y="102"/>
                  </a:cubicBezTo>
                  <a:cubicBezTo>
                    <a:pt x="921" y="113"/>
                    <a:pt x="920" y="115"/>
                    <a:pt x="911" y="120"/>
                  </a:cubicBezTo>
                  <a:cubicBezTo>
                    <a:pt x="903" y="124"/>
                    <a:pt x="902" y="127"/>
                    <a:pt x="909" y="133"/>
                  </a:cubicBezTo>
                  <a:cubicBezTo>
                    <a:pt x="913" y="137"/>
                    <a:pt x="915" y="141"/>
                    <a:pt x="912" y="149"/>
                  </a:cubicBezTo>
                  <a:cubicBezTo>
                    <a:pt x="905" y="163"/>
                    <a:pt x="909" y="168"/>
                    <a:pt x="925" y="168"/>
                  </a:cubicBezTo>
                  <a:cubicBezTo>
                    <a:pt x="933" y="168"/>
                    <a:pt x="940" y="168"/>
                    <a:pt x="947" y="173"/>
                  </a:cubicBezTo>
                  <a:cubicBezTo>
                    <a:pt x="955" y="177"/>
                    <a:pt x="953" y="181"/>
                    <a:pt x="947" y="186"/>
                  </a:cubicBezTo>
                  <a:cubicBezTo>
                    <a:pt x="947" y="185"/>
                    <a:pt x="946" y="184"/>
                    <a:pt x="945" y="182"/>
                  </a:cubicBezTo>
                  <a:cubicBezTo>
                    <a:pt x="942" y="173"/>
                    <a:pt x="937" y="171"/>
                    <a:pt x="926" y="173"/>
                  </a:cubicBezTo>
                  <a:cubicBezTo>
                    <a:pt x="914" y="176"/>
                    <a:pt x="919" y="182"/>
                    <a:pt x="921" y="187"/>
                  </a:cubicBezTo>
                  <a:cubicBezTo>
                    <a:pt x="921" y="189"/>
                    <a:pt x="921" y="190"/>
                    <a:pt x="920" y="192"/>
                  </a:cubicBezTo>
                  <a:cubicBezTo>
                    <a:pt x="911" y="211"/>
                    <a:pt x="885" y="220"/>
                    <a:pt x="864" y="211"/>
                  </a:cubicBezTo>
                  <a:cubicBezTo>
                    <a:pt x="886" y="209"/>
                    <a:pt x="891" y="206"/>
                    <a:pt x="901" y="193"/>
                  </a:cubicBezTo>
                  <a:cubicBezTo>
                    <a:pt x="905" y="188"/>
                    <a:pt x="909" y="180"/>
                    <a:pt x="904" y="176"/>
                  </a:cubicBezTo>
                  <a:cubicBezTo>
                    <a:pt x="897" y="170"/>
                    <a:pt x="898" y="163"/>
                    <a:pt x="898" y="156"/>
                  </a:cubicBezTo>
                  <a:cubicBezTo>
                    <a:pt x="898" y="146"/>
                    <a:pt x="904" y="136"/>
                    <a:pt x="894" y="127"/>
                  </a:cubicBezTo>
                  <a:cubicBezTo>
                    <a:pt x="891" y="125"/>
                    <a:pt x="894" y="123"/>
                    <a:pt x="895" y="121"/>
                  </a:cubicBezTo>
                  <a:cubicBezTo>
                    <a:pt x="899" y="114"/>
                    <a:pt x="902" y="106"/>
                    <a:pt x="893" y="100"/>
                  </a:cubicBezTo>
                  <a:cubicBezTo>
                    <a:pt x="883" y="94"/>
                    <a:pt x="866" y="98"/>
                    <a:pt x="862" y="106"/>
                  </a:cubicBezTo>
                  <a:cubicBezTo>
                    <a:pt x="858" y="113"/>
                    <a:pt x="857" y="123"/>
                    <a:pt x="849" y="125"/>
                  </a:cubicBezTo>
                  <a:cubicBezTo>
                    <a:pt x="840" y="128"/>
                    <a:pt x="839" y="132"/>
                    <a:pt x="843" y="139"/>
                  </a:cubicBezTo>
                  <a:cubicBezTo>
                    <a:pt x="846" y="143"/>
                    <a:pt x="844" y="147"/>
                    <a:pt x="842" y="150"/>
                  </a:cubicBezTo>
                  <a:cubicBezTo>
                    <a:pt x="839" y="155"/>
                    <a:pt x="840" y="159"/>
                    <a:pt x="846" y="160"/>
                  </a:cubicBezTo>
                  <a:cubicBezTo>
                    <a:pt x="851" y="161"/>
                    <a:pt x="853" y="165"/>
                    <a:pt x="855" y="169"/>
                  </a:cubicBezTo>
                  <a:cubicBezTo>
                    <a:pt x="857" y="172"/>
                    <a:pt x="864" y="173"/>
                    <a:pt x="860" y="178"/>
                  </a:cubicBezTo>
                  <a:cubicBezTo>
                    <a:pt x="856" y="182"/>
                    <a:pt x="852" y="180"/>
                    <a:pt x="848" y="177"/>
                  </a:cubicBezTo>
                  <a:cubicBezTo>
                    <a:pt x="826" y="164"/>
                    <a:pt x="802" y="153"/>
                    <a:pt x="775" y="156"/>
                  </a:cubicBezTo>
                  <a:cubicBezTo>
                    <a:pt x="775" y="159"/>
                    <a:pt x="775" y="164"/>
                    <a:pt x="776" y="166"/>
                  </a:cubicBezTo>
                  <a:cubicBezTo>
                    <a:pt x="781" y="173"/>
                    <a:pt x="775" y="176"/>
                    <a:pt x="771" y="179"/>
                  </a:cubicBezTo>
                  <a:cubicBezTo>
                    <a:pt x="766" y="182"/>
                    <a:pt x="763" y="179"/>
                    <a:pt x="763" y="173"/>
                  </a:cubicBezTo>
                  <a:cubicBezTo>
                    <a:pt x="763" y="172"/>
                    <a:pt x="759" y="171"/>
                    <a:pt x="758" y="171"/>
                  </a:cubicBezTo>
                  <a:cubicBezTo>
                    <a:pt x="747" y="177"/>
                    <a:pt x="733" y="175"/>
                    <a:pt x="722" y="181"/>
                  </a:cubicBezTo>
                  <a:cubicBezTo>
                    <a:pt x="717" y="183"/>
                    <a:pt x="714" y="187"/>
                    <a:pt x="709" y="184"/>
                  </a:cubicBezTo>
                  <a:cubicBezTo>
                    <a:pt x="703" y="181"/>
                    <a:pt x="713" y="176"/>
                    <a:pt x="707" y="172"/>
                  </a:cubicBezTo>
                  <a:cubicBezTo>
                    <a:pt x="698" y="178"/>
                    <a:pt x="687" y="178"/>
                    <a:pt x="677" y="181"/>
                  </a:cubicBezTo>
                  <a:cubicBezTo>
                    <a:pt x="666" y="184"/>
                    <a:pt x="652" y="188"/>
                    <a:pt x="648" y="197"/>
                  </a:cubicBezTo>
                  <a:cubicBezTo>
                    <a:pt x="642" y="208"/>
                    <a:pt x="635" y="203"/>
                    <a:pt x="628" y="204"/>
                  </a:cubicBezTo>
                  <a:cubicBezTo>
                    <a:pt x="626" y="204"/>
                    <a:pt x="621" y="200"/>
                    <a:pt x="620" y="197"/>
                  </a:cubicBezTo>
                  <a:cubicBezTo>
                    <a:pt x="618" y="192"/>
                    <a:pt x="625" y="193"/>
                    <a:pt x="627" y="191"/>
                  </a:cubicBezTo>
                  <a:cubicBezTo>
                    <a:pt x="629" y="189"/>
                    <a:pt x="636" y="190"/>
                    <a:pt x="633" y="185"/>
                  </a:cubicBezTo>
                  <a:cubicBezTo>
                    <a:pt x="631" y="179"/>
                    <a:pt x="626" y="174"/>
                    <a:pt x="618" y="174"/>
                  </a:cubicBezTo>
                  <a:cubicBezTo>
                    <a:pt x="615" y="174"/>
                    <a:pt x="609" y="173"/>
                    <a:pt x="610" y="178"/>
                  </a:cubicBezTo>
                  <a:cubicBezTo>
                    <a:pt x="612" y="186"/>
                    <a:pt x="603" y="195"/>
                    <a:pt x="612" y="203"/>
                  </a:cubicBezTo>
                  <a:cubicBezTo>
                    <a:pt x="615" y="206"/>
                    <a:pt x="612" y="211"/>
                    <a:pt x="610" y="215"/>
                  </a:cubicBezTo>
                  <a:cubicBezTo>
                    <a:pt x="608" y="219"/>
                    <a:pt x="606" y="216"/>
                    <a:pt x="604" y="215"/>
                  </a:cubicBezTo>
                  <a:cubicBezTo>
                    <a:pt x="590" y="204"/>
                    <a:pt x="581" y="219"/>
                    <a:pt x="571" y="223"/>
                  </a:cubicBezTo>
                  <a:cubicBezTo>
                    <a:pt x="563" y="226"/>
                    <a:pt x="570" y="236"/>
                    <a:pt x="573" y="243"/>
                  </a:cubicBezTo>
                  <a:cubicBezTo>
                    <a:pt x="563" y="243"/>
                    <a:pt x="555" y="241"/>
                    <a:pt x="549" y="237"/>
                  </a:cubicBezTo>
                  <a:cubicBezTo>
                    <a:pt x="544" y="234"/>
                    <a:pt x="540" y="234"/>
                    <a:pt x="535" y="234"/>
                  </a:cubicBezTo>
                  <a:cubicBezTo>
                    <a:pt x="533" y="235"/>
                    <a:pt x="532" y="236"/>
                    <a:pt x="533" y="239"/>
                  </a:cubicBezTo>
                  <a:cubicBezTo>
                    <a:pt x="535" y="246"/>
                    <a:pt x="540" y="246"/>
                    <a:pt x="545" y="247"/>
                  </a:cubicBezTo>
                  <a:cubicBezTo>
                    <a:pt x="546" y="247"/>
                    <a:pt x="546" y="248"/>
                    <a:pt x="547" y="249"/>
                  </a:cubicBezTo>
                  <a:cubicBezTo>
                    <a:pt x="531" y="255"/>
                    <a:pt x="513" y="246"/>
                    <a:pt x="515" y="232"/>
                  </a:cubicBezTo>
                  <a:cubicBezTo>
                    <a:pt x="517" y="218"/>
                    <a:pt x="509" y="216"/>
                    <a:pt x="502" y="210"/>
                  </a:cubicBezTo>
                  <a:cubicBezTo>
                    <a:pt x="500" y="209"/>
                    <a:pt x="496" y="211"/>
                    <a:pt x="497" y="206"/>
                  </a:cubicBezTo>
                  <a:cubicBezTo>
                    <a:pt x="500" y="203"/>
                    <a:pt x="503" y="205"/>
                    <a:pt x="506" y="206"/>
                  </a:cubicBezTo>
                  <a:cubicBezTo>
                    <a:pt x="523" y="215"/>
                    <a:pt x="542" y="218"/>
                    <a:pt x="561" y="216"/>
                  </a:cubicBezTo>
                  <a:cubicBezTo>
                    <a:pt x="569" y="215"/>
                    <a:pt x="577" y="212"/>
                    <a:pt x="580" y="202"/>
                  </a:cubicBezTo>
                  <a:cubicBezTo>
                    <a:pt x="582" y="193"/>
                    <a:pt x="575" y="189"/>
                    <a:pt x="568" y="185"/>
                  </a:cubicBezTo>
                  <a:cubicBezTo>
                    <a:pt x="558" y="179"/>
                    <a:pt x="544" y="175"/>
                    <a:pt x="536" y="167"/>
                  </a:cubicBezTo>
                  <a:cubicBezTo>
                    <a:pt x="522" y="156"/>
                    <a:pt x="502" y="172"/>
                    <a:pt x="492" y="153"/>
                  </a:cubicBezTo>
                  <a:cubicBezTo>
                    <a:pt x="492" y="153"/>
                    <a:pt x="490" y="153"/>
                    <a:pt x="489" y="153"/>
                  </a:cubicBezTo>
                  <a:cubicBezTo>
                    <a:pt x="482" y="157"/>
                    <a:pt x="474" y="151"/>
                    <a:pt x="467" y="155"/>
                  </a:cubicBezTo>
                  <a:cubicBezTo>
                    <a:pt x="466" y="151"/>
                    <a:pt x="468" y="151"/>
                    <a:pt x="470" y="150"/>
                  </a:cubicBezTo>
                  <a:cubicBezTo>
                    <a:pt x="473" y="148"/>
                    <a:pt x="477" y="146"/>
                    <a:pt x="477" y="141"/>
                  </a:cubicBezTo>
                  <a:cubicBezTo>
                    <a:pt x="476" y="139"/>
                    <a:pt x="446" y="129"/>
                    <a:pt x="445" y="131"/>
                  </a:cubicBezTo>
                  <a:cubicBezTo>
                    <a:pt x="442" y="142"/>
                    <a:pt x="428" y="134"/>
                    <a:pt x="424" y="147"/>
                  </a:cubicBezTo>
                  <a:cubicBezTo>
                    <a:pt x="422" y="138"/>
                    <a:pt x="428" y="134"/>
                    <a:pt x="429" y="131"/>
                  </a:cubicBezTo>
                  <a:cubicBezTo>
                    <a:pt x="415" y="127"/>
                    <a:pt x="408" y="149"/>
                    <a:pt x="393" y="138"/>
                  </a:cubicBezTo>
                  <a:cubicBezTo>
                    <a:pt x="393" y="139"/>
                    <a:pt x="393" y="140"/>
                    <a:pt x="392" y="140"/>
                  </a:cubicBezTo>
                  <a:cubicBezTo>
                    <a:pt x="388" y="148"/>
                    <a:pt x="376" y="153"/>
                    <a:pt x="369" y="150"/>
                  </a:cubicBezTo>
                  <a:cubicBezTo>
                    <a:pt x="365" y="149"/>
                    <a:pt x="344" y="157"/>
                    <a:pt x="343" y="161"/>
                  </a:cubicBezTo>
                  <a:cubicBezTo>
                    <a:pt x="342" y="162"/>
                    <a:pt x="341" y="164"/>
                    <a:pt x="342" y="165"/>
                  </a:cubicBezTo>
                  <a:cubicBezTo>
                    <a:pt x="347" y="175"/>
                    <a:pt x="338" y="172"/>
                    <a:pt x="336" y="170"/>
                  </a:cubicBezTo>
                  <a:cubicBezTo>
                    <a:pt x="330" y="168"/>
                    <a:pt x="326" y="165"/>
                    <a:pt x="322" y="172"/>
                  </a:cubicBezTo>
                  <a:cubicBezTo>
                    <a:pt x="318" y="181"/>
                    <a:pt x="329" y="178"/>
                    <a:pt x="330" y="181"/>
                  </a:cubicBezTo>
                  <a:cubicBezTo>
                    <a:pt x="320" y="198"/>
                    <a:pt x="302" y="209"/>
                    <a:pt x="296" y="230"/>
                  </a:cubicBezTo>
                  <a:cubicBezTo>
                    <a:pt x="295" y="234"/>
                    <a:pt x="290" y="246"/>
                    <a:pt x="280" y="246"/>
                  </a:cubicBezTo>
                  <a:cubicBezTo>
                    <a:pt x="276" y="246"/>
                    <a:pt x="276" y="249"/>
                    <a:pt x="273" y="252"/>
                  </a:cubicBezTo>
                  <a:cubicBezTo>
                    <a:pt x="265" y="262"/>
                    <a:pt x="252" y="268"/>
                    <a:pt x="241" y="276"/>
                  </a:cubicBezTo>
                  <a:cubicBezTo>
                    <a:pt x="235" y="280"/>
                    <a:pt x="225" y="279"/>
                    <a:pt x="226" y="289"/>
                  </a:cubicBezTo>
                  <a:cubicBezTo>
                    <a:pt x="227" y="299"/>
                    <a:pt x="220" y="311"/>
                    <a:pt x="235" y="314"/>
                  </a:cubicBezTo>
                  <a:cubicBezTo>
                    <a:pt x="236" y="322"/>
                    <a:pt x="225" y="313"/>
                    <a:pt x="226" y="321"/>
                  </a:cubicBezTo>
                  <a:cubicBezTo>
                    <a:pt x="227" y="327"/>
                    <a:pt x="234" y="321"/>
                    <a:pt x="237" y="325"/>
                  </a:cubicBezTo>
                  <a:cubicBezTo>
                    <a:pt x="236" y="330"/>
                    <a:pt x="230" y="331"/>
                    <a:pt x="231" y="334"/>
                  </a:cubicBezTo>
                  <a:cubicBezTo>
                    <a:pt x="238" y="340"/>
                    <a:pt x="245" y="344"/>
                    <a:pt x="253" y="342"/>
                  </a:cubicBezTo>
                  <a:cubicBezTo>
                    <a:pt x="260" y="339"/>
                    <a:pt x="266" y="333"/>
                    <a:pt x="272" y="329"/>
                  </a:cubicBezTo>
                  <a:cubicBezTo>
                    <a:pt x="278" y="326"/>
                    <a:pt x="284" y="323"/>
                    <a:pt x="286" y="332"/>
                  </a:cubicBezTo>
                  <a:cubicBezTo>
                    <a:pt x="289" y="348"/>
                    <a:pt x="301" y="360"/>
                    <a:pt x="304" y="376"/>
                  </a:cubicBezTo>
                  <a:cubicBezTo>
                    <a:pt x="305" y="382"/>
                    <a:pt x="309" y="383"/>
                    <a:pt x="311" y="380"/>
                  </a:cubicBezTo>
                  <a:cubicBezTo>
                    <a:pt x="316" y="373"/>
                    <a:pt x="324" y="373"/>
                    <a:pt x="332" y="370"/>
                  </a:cubicBezTo>
                  <a:cubicBezTo>
                    <a:pt x="335" y="368"/>
                    <a:pt x="341" y="366"/>
                    <a:pt x="339" y="357"/>
                  </a:cubicBezTo>
                  <a:cubicBezTo>
                    <a:pt x="337" y="348"/>
                    <a:pt x="337" y="336"/>
                    <a:pt x="350" y="329"/>
                  </a:cubicBezTo>
                  <a:cubicBezTo>
                    <a:pt x="361" y="323"/>
                    <a:pt x="360" y="309"/>
                    <a:pt x="350" y="307"/>
                  </a:cubicBezTo>
                  <a:cubicBezTo>
                    <a:pt x="339" y="304"/>
                    <a:pt x="342" y="296"/>
                    <a:pt x="343" y="290"/>
                  </a:cubicBezTo>
                  <a:cubicBezTo>
                    <a:pt x="346" y="275"/>
                    <a:pt x="357" y="265"/>
                    <a:pt x="370" y="258"/>
                  </a:cubicBezTo>
                  <a:cubicBezTo>
                    <a:pt x="378" y="254"/>
                    <a:pt x="384" y="250"/>
                    <a:pt x="385" y="239"/>
                  </a:cubicBezTo>
                  <a:cubicBezTo>
                    <a:pt x="387" y="225"/>
                    <a:pt x="400" y="218"/>
                    <a:pt x="414" y="222"/>
                  </a:cubicBezTo>
                  <a:cubicBezTo>
                    <a:pt x="419" y="224"/>
                    <a:pt x="423" y="229"/>
                    <a:pt x="419" y="235"/>
                  </a:cubicBezTo>
                  <a:cubicBezTo>
                    <a:pt x="415" y="240"/>
                    <a:pt x="411" y="246"/>
                    <a:pt x="406" y="250"/>
                  </a:cubicBezTo>
                  <a:cubicBezTo>
                    <a:pt x="391" y="260"/>
                    <a:pt x="380" y="269"/>
                    <a:pt x="383" y="292"/>
                  </a:cubicBezTo>
                  <a:cubicBezTo>
                    <a:pt x="385" y="304"/>
                    <a:pt x="388" y="309"/>
                    <a:pt x="396" y="311"/>
                  </a:cubicBezTo>
                  <a:cubicBezTo>
                    <a:pt x="406" y="313"/>
                    <a:pt x="416" y="315"/>
                    <a:pt x="425" y="309"/>
                  </a:cubicBezTo>
                  <a:cubicBezTo>
                    <a:pt x="433" y="305"/>
                    <a:pt x="442" y="307"/>
                    <a:pt x="450" y="306"/>
                  </a:cubicBezTo>
                  <a:cubicBezTo>
                    <a:pt x="454" y="305"/>
                    <a:pt x="457" y="307"/>
                    <a:pt x="458" y="311"/>
                  </a:cubicBezTo>
                  <a:cubicBezTo>
                    <a:pt x="459" y="315"/>
                    <a:pt x="457" y="317"/>
                    <a:pt x="453" y="318"/>
                  </a:cubicBezTo>
                  <a:cubicBezTo>
                    <a:pt x="446" y="320"/>
                    <a:pt x="441" y="322"/>
                    <a:pt x="433" y="321"/>
                  </a:cubicBezTo>
                  <a:cubicBezTo>
                    <a:pt x="423" y="319"/>
                    <a:pt x="412" y="321"/>
                    <a:pt x="404" y="328"/>
                  </a:cubicBezTo>
                  <a:cubicBezTo>
                    <a:pt x="398" y="334"/>
                    <a:pt x="409" y="338"/>
                    <a:pt x="411" y="343"/>
                  </a:cubicBezTo>
                  <a:cubicBezTo>
                    <a:pt x="413" y="346"/>
                    <a:pt x="413" y="351"/>
                    <a:pt x="411" y="353"/>
                  </a:cubicBezTo>
                  <a:cubicBezTo>
                    <a:pt x="408" y="356"/>
                    <a:pt x="403" y="355"/>
                    <a:pt x="401" y="353"/>
                  </a:cubicBezTo>
                  <a:cubicBezTo>
                    <a:pt x="397" y="349"/>
                    <a:pt x="391" y="345"/>
                    <a:pt x="387" y="349"/>
                  </a:cubicBezTo>
                  <a:cubicBezTo>
                    <a:pt x="382" y="354"/>
                    <a:pt x="378" y="360"/>
                    <a:pt x="379" y="369"/>
                  </a:cubicBezTo>
                  <a:cubicBezTo>
                    <a:pt x="380" y="376"/>
                    <a:pt x="386" y="389"/>
                    <a:pt x="368" y="391"/>
                  </a:cubicBezTo>
                  <a:cubicBezTo>
                    <a:pt x="362" y="391"/>
                    <a:pt x="358" y="394"/>
                    <a:pt x="352" y="391"/>
                  </a:cubicBezTo>
                  <a:cubicBezTo>
                    <a:pt x="348" y="388"/>
                    <a:pt x="342" y="389"/>
                    <a:pt x="338" y="393"/>
                  </a:cubicBezTo>
                  <a:cubicBezTo>
                    <a:pt x="323" y="407"/>
                    <a:pt x="301" y="388"/>
                    <a:pt x="286" y="402"/>
                  </a:cubicBezTo>
                  <a:cubicBezTo>
                    <a:pt x="285" y="401"/>
                    <a:pt x="284" y="399"/>
                    <a:pt x="283" y="398"/>
                  </a:cubicBezTo>
                  <a:cubicBezTo>
                    <a:pt x="268" y="392"/>
                    <a:pt x="279" y="381"/>
                    <a:pt x="278" y="372"/>
                  </a:cubicBezTo>
                  <a:cubicBezTo>
                    <a:pt x="278" y="365"/>
                    <a:pt x="274" y="357"/>
                    <a:pt x="279" y="350"/>
                  </a:cubicBezTo>
                  <a:cubicBezTo>
                    <a:pt x="278" y="350"/>
                    <a:pt x="277" y="349"/>
                    <a:pt x="275" y="348"/>
                  </a:cubicBezTo>
                  <a:cubicBezTo>
                    <a:pt x="272" y="358"/>
                    <a:pt x="254" y="354"/>
                    <a:pt x="255" y="370"/>
                  </a:cubicBezTo>
                  <a:cubicBezTo>
                    <a:pt x="256" y="378"/>
                    <a:pt x="260" y="386"/>
                    <a:pt x="261" y="394"/>
                  </a:cubicBezTo>
                  <a:cubicBezTo>
                    <a:pt x="262" y="399"/>
                    <a:pt x="268" y="412"/>
                    <a:pt x="251" y="406"/>
                  </a:cubicBezTo>
                  <a:cubicBezTo>
                    <a:pt x="246" y="404"/>
                    <a:pt x="237" y="407"/>
                    <a:pt x="232" y="410"/>
                  </a:cubicBezTo>
                  <a:cubicBezTo>
                    <a:pt x="217" y="420"/>
                    <a:pt x="207" y="436"/>
                    <a:pt x="191" y="447"/>
                  </a:cubicBezTo>
                  <a:cubicBezTo>
                    <a:pt x="181" y="454"/>
                    <a:pt x="175" y="465"/>
                    <a:pt x="160" y="458"/>
                  </a:cubicBezTo>
                  <a:cubicBezTo>
                    <a:pt x="157" y="457"/>
                    <a:pt x="154" y="459"/>
                    <a:pt x="155" y="463"/>
                  </a:cubicBezTo>
                  <a:cubicBezTo>
                    <a:pt x="160" y="481"/>
                    <a:pt x="151" y="474"/>
                    <a:pt x="142" y="471"/>
                  </a:cubicBezTo>
                  <a:cubicBezTo>
                    <a:pt x="137" y="469"/>
                    <a:pt x="128" y="469"/>
                    <a:pt x="126" y="475"/>
                  </a:cubicBezTo>
                  <a:cubicBezTo>
                    <a:pt x="124" y="480"/>
                    <a:pt x="129" y="485"/>
                    <a:pt x="137" y="486"/>
                  </a:cubicBezTo>
                  <a:cubicBezTo>
                    <a:pt x="164" y="489"/>
                    <a:pt x="165" y="517"/>
                    <a:pt x="158" y="536"/>
                  </a:cubicBezTo>
                  <a:cubicBezTo>
                    <a:pt x="155" y="541"/>
                    <a:pt x="151" y="541"/>
                    <a:pt x="148" y="540"/>
                  </a:cubicBezTo>
                  <a:cubicBezTo>
                    <a:pt x="131" y="534"/>
                    <a:pt x="113" y="539"/>
                    <a:pt x="96" y="535"/>
                  </a:cubicBezTo>
                  <a:cubicBezTo>
                    <a:pt x="91" y="533"/>
                    <a:pt x="81" y="536"/>
                    <a:pt x="84" y="548"/>
                  </a:cubicBezTo>
                  <a:cubicBezTo>
                    <a:pt x="87" y="559"/>
                    <a:pt x="88" y="572"/>
                    <a:pt x="82" y="582"/>
                  </a:cubicBezTo>
                  <a:cubicBezTo>
                    <a:pt x="75" y="594"/>
                    <a:pt x="89" y="602"/>
                    <a:pt x="86" y="613"/>
                  </a:cubicBezTo>
                  <a:cubicBezTo>
                    <a:pt x="86" y="613"/>
                    <a:pt x="90" y="615"/>
                    <a:pt x="91" y="615"/>
                  </a:cubicBezTo>
                  <a:cubicBezTo>
                    <a:pt x="101" y="609"/>
                    <a:pt x="106" y="614"/>
                    <a:pt x="111" y="621"/>
                  </a:cubicBezTo>
                  <a:cubicBezTo>
                    <a:pt x="114" y="626"/>
                    <a:pt x="117" y="622"/>
                    <a:pt x="120" y="622"/>
                  </a:cubicBezTo>
                  <a:cubicBezTo>
                    <a:pt x="127" y="620"/>
                    <a:pt x="134" y="618"/>
                    <a:pt x="142" y="618"/>
                  </a:cubicBezTo>
                  <a:cubicBezTo>
                    <a:pt x="154" y="618"/>
                    <a:pt x="171" y="602"/>
                    <a:pt x="173" y="590"/>
                  </a:cubicBezTo>
                  <a:cubicBezTo>
                    <a:pt x="174" y="576"/>
                    <a:pt x="180" y="567"/>
                    <a:pt x="195" y="564"/>
                  </a:cubicBezTo>
                  <a:cubicBezTo>
                    <a:pt x="200" y="562"/>
                    <a:pt x="207" y="557"/>
                    <a:pt x="206" y="551"/>
                  </a:cubicBezTo>
                  <a:cubicBezTo>
                    <a:pt x="205" y="538"/>
                    <a:pt x="213" y="539"/>
                    <a:pt x="220" y="540"/>
                  </a:cubicBezTo>
                  <a:cubicBezTo>
                    <a:pt x="234" y="543"/>
                    <a:pt x="246" y="540"/>
                    <a:pt x="257" y="530"/>
                  </a:cubicBezTo>
                  <a:cubicBezTo>
                    <a:pt x="263" y="525"/>
                    <a:pt x="273" y="526"/>
                    <a:pt x="276" y="535"/>
                  </a:cubicBezTo>
                  <a:cubicBezTo>
                    <a:pt x="282" y="551"/>
                    <a:pt x="295" y="557"/>
                    <a:pt x="308" y="565"/>
                  </a:cubicBezTo>
                  <a:cubicBezTo>
                    <a:pt x="321" y="572"/>
                    <a:pt x="335" y="580"/>
                    <a:pt x="331" y="600"/>
                  </a:cubicBezTo>
                  <a:cubicBezTo>
                    <a:pt x="333" y="594"/>
                    <a:pt x="344" y="593"/>
                    <a:pt x="341" y="586"/>
                  </a:cubicBezTo>
                  <a:cubicBezTo>
                    <a:pt x="335" y="570"/>
                    <a:pt x="347" y="578"/>
                    <a:pt x="352" y="577"/>
                  </a:cubicBezTo>
                  <a:cubicBezTo>
                    <a:pt x="352" y="573"/>
                    <a:pt x="350" y="571"/>
                    <a:pt x="347" y="570"/>
                  </a:cubicBezTo>
                  <a:cubicBezTo>
                    <a:pt x="328" y="561"/>
                    <a:pt x="313" y="548"/>
                    <a:pt x="301" y="530"/>
                  </a:cubicBezTo>
                  <a:cubicBezTo>
                    <a:pt x="297" y="524"/>
                    <a:pt x="296" y="518"/>
                    <a:pt x="301" y="512"/>
                  </a:cubicBezTo>
                  <a:cubicBezTo>
                    <a:pt x="307" y="505"/>
                    <a:pt x="310" y="514"/>
                    <a:pt x="313" y="517"/>
                  </a:cubicBezTo>
                  <a:cubicBezTo>
                    <a:pt x="325" y="530"/>
                    <a:pt x="337" y="544"/>
                    <a:pt x="355" y="550"/>
                  </a:cubicBezTo>
                  <a:cubicBezTo>
                    <a:pt x="364" y="554"/>
                    <a:pt x="364" y="561"/>
                    <a:pt x="364" y="568"/>
                  </a:cubicBezTo>
                  <a:cubicBezTo>
                    <a:pt x="364" y="580"/>
                    <a:pt x="375" y="593"/>
                    <a:pt x="388" y="595"/>
                  </a:cubicBezTo>
                  <a:cubicBezTo>
                    <a:pt x="382" y="600"/>
                    <a:pt x="379" y="606"/>
                    <a:pt x="385" y="611"/>
                  </a:cubicBezTo>
                  <a:cubicBezTo>
                    <a:pt x="388" y="614"/>
                    <a:pt x="396" y="621"/>
                    <a:pt x="398" y="616"/>
                  </a:cubicBezTo>
                  <a:cubicBezTo>
                    <a:pt x="401" y="609"/>
                    <a:pt x="406" y="604"/>
                    <a:pt x="409" y="597"/>
                  </a:cubicBezTo>
                  <a:cubicBezTo>
                    <a:pt x="397" y="595"/>
                    <a:pt x="402" y="582"/>
                    <a:pt x="392" y="576"/>
                  </a:cubicBezTo>
                  <a:cubicBezTo>
                    <a:pt x="405" y="577"/>
                    <a:pt x="413" y="565"/>
                    <a:pt x="421" y="568"/>
                  </a:cubicBezTo>
                  <a:cubicBezTo>
                    <a:pt x="434" y="573"/>
                    <a:pt x="443" y="568"/>
                    <a:pt x="455" y="563"/>
                  </a:cubicBezTo>
                  <a:cubicBezTo>
                    <a:pt x="443" y="554"/>
                    <a:pt x="440" y="545"/>
                    <a:pt x="452" y="534"/>
                  </a:cubicBezTo>
                  <a:cubicBezTo>
                    <a:pt x="454" y="533"/>
                    <a:pt x="454" y="531"/>
                    <a:pt x="455" y="529"/>
                  </a:cubicBezTo>
                  <a:cubicBezTo>
                    <a:pt x="462" y="520"/>
                    <a:pt x="465" y="509"/>
                    <a:pt x="474" y="502"/>
                  </a:cubicBezTo>
                  <a:cubicBezTo>
                    <a:pt x="479" y="498"/>
                    <a:pt x="502" y="501"/>
                    <a:pt x="501" y="506"/>
                  </a:cubicBezTo>
                  <a:cubicBezTo>
                    <a:pt x="499" y="511"/>
                    <a:pt x="497" y="515"/>
                    <a:pt x="502" y="519"/>
                  </a:cubicBezTo>
                  <a:cubicBezTo>
                    <a:pt x="508" y="525"/>
                    <a:pt x="513" y="523"/>
                    <a:pt x="519" y="519"/>
                  </a:cubicBezTo>
                  <a:cubicBezTo>
                    <a:pt x="521" y="517"/>
                    <a:pt x="525" y="514"/>
                    <a:pt x="520" y="512"/>
                  </a:cubicBezTo>
                  <a:cubicBezTo>
                    <a:pt x="507" y="505"/>
                    <a:pt x="520" y="501"/>
                    <a:pt x="522" y="501"/>
                  </a:cubicBezTo>
                  <a:cubicBezTo>
                    <a:pt x="533" y="498"/>
                    <a:pt x="542" y="489"/>
                    <a:pt x="556" y="494"/>
                  </a:cubicBezTo>
                  <a:cubicBezTo>
                    <a:pt x="545" y="500"/>
                    <a:pt x="546" y="512"/>
                    <a:pt x="536" y="521"/>
                  </a:cubicBezTo>
                  <a:cubicBezTo>
                    <a:pt x="554" y="523"/>
                    <a:pt x="560" y="540"/>
                    <a:pt x="576" y="543"/>
                  </a:cubicBezTo>
                  <a:cubicBezTo>
                    <a:pt x="579" y="543"/>
                    <a:pt x="584" y="551"/>
                    <a:pt x="582" y="556"/>
                  </a:cubicBezTo>
                  <a:cubicBezTo>
                    <a:pt x="580" y="561"/>
                    <a:pt x="576" y="564"/>
                    <a:pt x="569" y="564"/>
                  </a:cubicBezTo>
                  <a:cubicBezTo>
                    <a:pt x="554" y="564"/>
                    <a:pt x="540" y="566"/>
                    <a:pt x="526" y="559"/>
                  </a:cubicBezTo>
                  <a:cubicBezTo>
                    <a:pt x="518" y="555"/>
                    <a:pt x="507" y="555"/>
                    <a:pt x="496" y="557"/>
                  </a:cubicBezTo>
                  <a:cubicBezTo>
                    <a:pt x="473" y="561"/>
                    <a:pt x="454" y="576"/>
                    <a:pt x="429" y="577"/>
                  </a:cubicBezTo>
                  <a:cubicBezTo>
                    <a:pt x="431" y="582"/>
                    <a:pt x="437" y="583"/>
                    <a:pt x="436" y="590"/>
                  </a:cubicBezTo>
                  <a:cubicBezTo>
                    <a:pt x="435" y="600"/>
                    <a:pt x="435" y="610"/>
                    <a:pt x="448" y="615"/>
                  </a:cubicBezTo>
                  <a:cubicBezTo>
                    <a:pt x="457" y="619"/>
                    <a:pt x="464" y="629"/>
                    <a:pt x="476" y="618"/>
                  </a:cubicBezTo>
                  <a:cubicBezTo>
                    <a:pt x="478" y="616"/>
                    <a:pt x="484" y="617"/>
                    <a:pt x="487" y="620"/>
                  </a:cubicBezTo>
                  <a:cubicBezTo>
                    <a:pt x="494" y="626"/>
                    <a:pt x="500" y="625"/>
                    <a:pt x="508" y="620"/>
                  </a:cubicBezTo>
                  <a:cubicBezTo>
                    <a:pt x="519" y="613"/>
                    <a:pt x="526" y="618"/>
                    <a:pt x="526" y="630"/>
                  </a:cubicBezTo>
                  <a:cubicBezTo>
                    <a:pt x="526" y="648"/>
                    <a:pt x="515" y="662"/>
                    <a:pt x="507" y="676"/>
                  </a:cubicBezTo>
                  <a:cubicBezTo>
                    <a:pt x="504" y="683"/>
                    <a:pt x="490" y="677"/>
                    <a:pt x="481" y="678"/>
                  </a:cubicBezTo>
                  <a:cubicBezTo>
                    <a:pt x="477" y="678"/>
                    <a:pt x="472" y="677"/>
                    <a:pt x="468" y="678"/>
                  </a:cubicBezTo>
                  <a:cubicBezTo>
                    <a:pt x="443" y="684"/>
                    <a:pt x="421" y="672"/>
                    <a:pt x="398" y="664"/>
                  </a:cubicBezTo>
                  <a:cubicBezTo>
                    <a:pt x="381" y="658"/>
                    <a:pt x="373" y="660"/>
                    <a:pt x="370" y="678"/>
                  </a:cubicBezTo>
                  <a:cubicBezTo>
                    <a:pt x="369" y="686"/>
                    <a:pt x="368" y="690"/>
                    <a:pt x="357" y="686"/>
                  </a:cubicBezTo>
                  <a:cubicBezTo>
                    <a:pt x="341" y="679"/>
                    <a:pt x="327" y="672"/>
                    <a:pt x="312" y="664"/>
                  </a:cubicBezTo>
                  <a:cubicBezTo>
                    <a:pt x="303" y="658"/>
                    <a:pt x="291" y="661"/>
                    <a:pt x="281" y="654"/>
                  </a:cubicBezTo>
                  <a:cubicBezTo>
                    <a:pt x="274" y="649"/>
                    <a:pt x="271" y="647"/>
                    <a:pt x="280" y="642"/>
                  </a:cubicBezTo>
                  <a:cubicBezTo>
                    <a:pt x="292" y="636"/>
                    <a:pt x="274" y="626"/>
                    <a:pt x="283" y="620"/>
                  </a:cubicBezTo>
                  <a:cubicBezTo>
                    <a:pt x="280" y="617"/>
                    <a:pt x="278" y="611"/>
                    <a:pt x="273" y="612"/>
                  </a:cubicBezTo>
                  <a:cubicBezTo>
                    <a:pt x="262" y="614"/>
                    <a:pt x="249" y="609"/>
                    <a:pt x="240" y="613"/>
                  </a:cubicBezTo>
                  <a:cubicBezTo>
                    <a:pt x="226" y="620"/>
                    <a:pt x="212" y="617"/>
                    <a:pt x="198" y="618"/>
                  </a:cubicBezTo>
                  <a:cubicBezTo>
                    <a:pt x="190" y="618"/>
                    <a:pt x="183" y="620"/>
                    <a:pt x="177" y="624"/>
                  </a:cubicBezTo>
                  <a:cubicBezTo>
                    <a:pt x="159" y="634"/>
                    <a:pt x="142" y="644"/>
                    <a:pt x="121" y="630"/>
                  </a:cubicBezTo>
                  <a:cubicBezTo>
                    <a:pt x="115" y="626"/>
                    <a:pt x="113" y="631"/>
                    <a:pt x="111" y="635"/>
                  </a:cubicBezTo>
                  <a:cubicBezTo>
                    <a:pt x="107" y="642"/>
                    <a:pt x="106" y="652"/>
                    <a:pt x="97" y="654"/>
                  </a:cubicBezTo>
                  <a:cubicBezTo>
                    <a:pt x="80" y="657"/>
                    <a:pt x="76" y="670"/>
                    <a:pt x="76" y="684"/>
                  </a:cubicBezTo>
                  <a:cubicBezTo>
                    <a:pt x="76" y="691"/>
                    <a:pt x="73" y="696"/>
                    <a:pt x="69" y="700"/>
                  </a:cubicBezTo>
                  <a:cubicBezTo>
                    <a:pt x="62" y="710"/>
                    <a:pt x="48" y="713"/>
                    <a:pt x="40" y="722"/>
                  </a:cubicBezTo>
                  <a:cubicBezTo>
                    <a:pt x="28" y="735"/>
                    <a:pt x="21" y="751"/>
                    <a:pt x="13" y="767"/>
                  </a:cubicBezTo>
                  <a:cubicBezTo>
                    <a:pt x="6" y="778"/>
                    <a:pt x="0" y="787"/>
                    <a:pt x="9" y="802"/>
                  </a:cubicBezTo>
                  <a:cubicBezTo>
                    <a:pt x="13" y="808"/>
                    <a:pt x="14" y="821"/>
                    <a:pt x="9" y="833"/>
                  </a:cubicBezTo>
                  <a:cubicBezTo>
                    <a:pt x="1" y="852"/>
                    <a:pt x="1" y="872"/>
                    <a:pt x="18" y="888"/>
                  </a:cubicBezTo>
                  <a:cubicBezTo>
                    <a:pt x="31" y="900"/>
                    <a:pt x="36" y="919"/>
                    <a:pt x="49" y="929"/>
                  </a:cubicBezTo>
                  <a:cubicBezTo>
                    <a:pt x="70" y="944"/>
                    <a:pt x="89" y="964"/>
                    <a:pt x="123" y="956"/>
                  </a:cubicBezTo>
                  <a:cubicBezTo>
                    <a:pt x="147" y="950"/>
                    <a:pt x="173" y="950"/>
                    <a:pt x="197" y="939"/>
                  </a:cubicBezTo>
                  <a:cubicBezTo>
                    <a:pt x="207" y="935"/>
                    <a:pt x="221" y="939"/>
                    <a:pt x="226" y="947"/>
                  </a:cubicBezTo>
                  <a:cubicBezTo>
                    <a:pt x="234" y="962"/>
                    <a:pt x="243" y="964"/>
                    <a:pt x="255" y="956"/>
                  </a:cubicBezTo>
                  <a:cubicBezTo>
                    <a:pt x="258" y="955"/>
                    <a:pt x="259" y="956"/>
                    <a:pt x="260" y="957"/>
                  </a:cubicBezTo>
                  <a:cubicBezTo>
                    <a:pt x="272" y="965"/>
                    <a:pt x="278" y="974"/>
                    <a:pt x="271" y="989"/>
                  </a:cubicBezTo>
                  <a:cubicBezTo>
                    <a:pt x="261" y="1008"/>
                    <a:pt x="263" y="1026"/>
                    <a:pt x="280" y="1039"/>
                  </a:cubicBezTo>
                  <a:cubicBezTo>
                    <a:pt x="297" y="1053"/>
                    <a:pt x="300" y="1074"/>
                    <a:pt x="306" y="1093"/>
                  </a:cubicBezTo>
                  <a:cubicBezTo>
                    <a:pt x="308" y="1103"/>
                    <a:pt x="314" y="1115"/>
                    <a:pt x="309" y="1124"/>
                  </a:cubicBezTo>
                  <a:cubicBezTo>
                    <a:pt x="304" y="1135"/>
                    <a:pt x="301" y="1146"/>
                    <a:pt x="296" y="1156"/>
                  </a:cubicBezTo>
                  <a:cubicBezTo>
                    <a:pt x="289" y="1173"/>
                    <a:pt x="293" y="1185"/>
                    <a:pt x="300" y="1200"/>
                  </a:cubicBezTo>
                  <a:cubicBezTo>
                    <a:pt x="306" y="1216"/>
                    <a:pt x="316" y="1230"/>
                    <a:pt x="317" y="1250"/>
                  </a:cubicBezTo>
                  <a:cubicBezTo>
                    <a:pt x="317" y="1265"/>
                    <a:pt x="320" y="1282"/>
                    <a:pt x="329" y="1296"/>
                  </a:cubicBezTo>
                  <a:cubicBezTo>
                    <a:pt x="340" y="1312"/>
                    <a:pt x="350" y="1329"/>
                    <a:pt x="349" y="1350"/>
                  </a:cubicBezTo>
                  <a:cubicBezTo>
                    <a:pt x="349" y="1360"/>
                    <a:pt x="364" y="1371"/>
                    <a:pt x="368" y="1367"/>
                  </a:cubicBezTo>
                  <a:cubicBezTo>
                    <a:pt x="377" y="1359"/>
                    <a:pt x="388" y="1359"/>
                    <a:pt x="397" y="1359"/>
                  </a:cubicBezTo>
                  <a:cubicBezTo>
                    <a:pt x="425" y="1359"/>
                    <a:pt x="448" y="1349"/>
                    <a:pt x="463" y="1326"/>
                  </a:cubicBezTo>
                  <a:cubicBezTo>
                    <a:pt x="473" y="1310"/>
                    <a:pt x="493" y="1299"/>
                    <a:pt x="491" y="1278"/>
                  </a:cubicBezTo>
                  <a:cubicBezTo>
                    <a:pt x="490" y="1267"/>
                    <a:pt x="494" y="1262"/>
                    <a:pt x="501" y="1260"/>
                  </a:cubicBezTo>
                  <a:cubicBezTo>
                    <a:pt x="519" y="1256"/>
                    <a:pt x="518" y="1244"/>
                    <a:pt x="517" y="1231"/>
                  </a:cubicBezTo>
                  <a:cubicBezTo>
                    <a:pt x="516" y="1225"/>
                    <a:pt x="515" y="1220"/>
                    <a:pt x="513" y="1215"/>
                  </a:cubicBezTo>
                  <a:cubicBezTo>
                    <a:pt x="509" y="1209"/>
                    <a:pt x="512" y="1203"/>
                    <a:pt x="516" y="1201"/>
                  </a:cubicBezTo>
                  <a:cubicBezTo>
                    <a:pt x="528" y="1193"/>
                    <a:pt x="537" y="1180"/>
                    <a:pt x="552" y="1175"/>
                  </a:cubicBezTo>
                  <a:cubicBezTo>
                    <a:pt x="563" y="1172"/>
                    <a:pt x="569" y="1163"/>
                    <a:pt x="570" y="1149"/>
                  </a:cubicBezTo>
                  <a:cubicBezTo>
                    <a:pt x="572" y="1122"/>
                    <a:pt x="557" y="1097"/>
                    <a:pt x="555" y="1071"/>
                  </a:cubicBezTo>
                  <a:cubicBezTo>
                    <a:pt x="554" y="1054"/>
                    <a:pt x="558" y="1039"/>
                    <a:pt x="569" y="1029"/>
                  </a:cubicBezTo>
                  <a:cubicBezTo>
                    <a:pt x="587" y="1012"/>
                    <a:pt x="602" y="992"/>
                    <a:pt x="623" y="979"/>
                  </a:cubicBezTo>
                  <a:cubicBezTo>
                    <a:pt x="646" y="964"/>
                    <a:pt x="655" y="939"/>
                    <a:pt x="668" y="918"/>
                  </a:cubicBezTo>
                  <a:cubicBezTo>
                    <a:pt x="673" y="908"/>
                    <a:pt x="680" y="896"/>
                    <a:pt x="674" y="882"/>
                  </a:cubicBezTo>
                  <a:cubicBezTo>
                    <a:pt x="667" y="887"/>
                    <a:pt x="659" y="888"/>
                    <a:pt x="650" y="889"/>
                  </a:cubicBezTo>
                  <a:cubicBezTo>
                    <a:pt x="640" y="889"/>
                    <a:pt x="629" y="892"/>
                    <a:pt x="619" y="896"/>
                  </a:cubicBezTo>
                  <a:cubicBezTo>
                    <a:pt x="614" y="898"/>
                    <a:pt x="606" y="903"/>
                    <a:pt x="605" y="898"/>
                  </a:cubicBezTo>
                  <a:cubicBezTo>
                    <a:pt x="604" y="891"/>
                    <a:pt x="587" y="891"/>
                    <a:pt x="598" y="880"/>
                  </a:cubicBezTo>
                  <a:cubicBezTo>
                    <a:pt x="599" y="878"/>
                    <a:pt x="596" y="876"/>
                    <a:pt x="595" y="874"/>
                  </a:cubicBezTo>
                  <a:cubicBezTo>
                    <a:pt x="586" y="865"/>
                    <a:pt x="581" y="854"/>
                    <a:pt x="567" y="851"/>
                  </a:cubicBezTo>
                  <a:cubicBezTo>
                    <a:pt x="561" y="850"/>
                    <a:pt x="558" y="842"/>
                    <a:pt x="556" y="836"/>
                  </a:cubicBezTo>
                  <a:cubicBezTo>
                    <a:pt x="549" y="817"/>
                    <a:pt x="535" y="801"/>
                    <a:pt x="533" y="779"/>
                  </a:cubicBezTo>
                  <a:cubicBezTo>
                    <a:pt x="533" y="779"/>
                    <a:pt x="533" y="779"/>
                    <a:pt x="532" y="778"/>
                  </a:cubicBezTo>
                  <a:cubicBezTo>
                    <a:pt x="520" y="764"/>
                    <a:pt x="515" y="746"/>
                    <a:pt x="507" y="730"/>
                  </a:cubicBezTo>
                  <a:cubicBezTo>
                    <a:pt x="500" y="718"/>
                    <a:pt x="501" y="717"/>
                    <a:pt x="512" y="711"/>
                  </a:cubicBezTo>
                  <a:cubicBezTo>
                    <a:pt x="527" y="729"/>
                    <a:pt x="538" y="749"/>
                    <a:pt x="552" y="767"/>
                  </a:cubicBezTo>
                  <a:cubicBezTo>
                    <a:pt x="559" y="776"/>
                    <a:pt x="554" y="788"/>
                    <a:pt x="562" y="795"/>
                  </a:cubicBezTo>
                  <a:cubicBezTo>
                    <a:pt x="584" y="814"/>
                    <a:pt x="592" y="840"/>
                    <a:pt x="598" y="867"/>
                  </a:cubicBezTo>
                  <a:cubicBezTo>
                    <a:pt x="600" y="877"/>
                    <a:pt x="605" y="877"/>
                    <a:pt x="612" y="874"/>
                  </a:cubicBezTo>
                  <a:cubicBezTo>
                    <a:pt x="640" y="863"/>
                    <a:pt x="672" y="857"/>
                    <a:pt x="696" y="836"/>
                  </a:cubicBezTo>
                  <a:cubicBezTo>
                    <a:pt x="699" y="834"/>
                    <a:pt x="702" y="834"/>
                    <a:pt x="705" y="834"/>
                  </a:cubicBezTo>
                  <a:cubicBezTo>
                    <a:pt x="720" y="832"/>
                    <a:pt x="733" y="822"/>
                    <a:pt x="739" y="812"/>
                  </a:cubicBezTo>
                  <a:cubicBezTo>
                    <a:pt x="744" y="803"/>
                    <a:pt x="752" y="797"/>
                    <a:pt x="757" y="789"/>
                  </a:cubicBezTo>
                  <a:cubicBezTo>
                    <a:pt x="765" y="777"/>
                    <a:pt x="765" y="767"/>
                    <a:pt x="754" y="764"/>
                  </a:cubicBezTo>
                  <a:cubicBezTo>
                    <a:pt x="738" y="760"/>
                    <a:pt x="732" y="750"/>
                    <a:pt x="728" y="732"/>
                  </a:cubicBezTo>
                  <a:cubicBezTo>
                    <a:pt x="722" y="739"/>
                    <a:pt x="718" y="743"/>
                    <a:pt x="716" y="748"/>
                  </a:cubicBezTo>
                  <a:cubicBezTo>
                    <a:pt x="709" y="762"/>
                    <a:pt x="695" y="755"/>
                    <a:pt x="684" y="757"/>
                  </a:cubicBezTo>
                  <a:cubicBezTo>
                    <a:pt x="679" y="759"/>
                    <a:pt x="684" y="745"/>
                    <a:pt x="681" y="739"/>
                  </a:cubicBezTo>
                  <a:cubicBezTo>
                    <a:pt x="681" y="739"/>
                    <a:pt x="681" y="739"/>
                    <a:pt x="680" y="738"/>
                  </a:cubicBezTo>
                  <a:cubicBezTo>
                    <a:pt x="675" y="733"/>
                    <a:pt x="672" y="750"/>
                    <a:pt x="669" y="741"/>
                  </a:cubicBezTo>
                  <a:cubicBezTo>
                    <a:pt x="665" y="727"/>
                    <a:pt x="653" y="718"/>
                    <a:pt x="649" y="705"/>
                  </a:cubicBezTo>
                  <a:cubicBezTo>
                    <a:pt x="648" y="701"/>
                    <a:pt x="645" y="698"/>
                    <a:pt x="651" y="695"/>
                  </a:cubicBezTo>
                  <a:cubicBezTo>
                    <a:pt x="657" y="692"/>
                    <a:pt x="662" y="688"/>
                    <a:pt x="667" y="694"/>
                  </a:cubicBezTo>
                  <a:cubicBezTo>
                    <a:pt x="670" y="697"/>
                    <a:pt x="674" y="701"/>
                    <a:pt x="676" y="707"/>
                  </a:cubicBezTo>
                  <a:cubicBezTo>
                    <a:pt x="681" y="721"/>
                    <a:pt x="709" y="733"/>
                    <a:pt x="724" y="727"/>
                  </a:cubicBezTo>
                  <a:cubicBezTo>
                    <a:pt x="731" y="725"/>
                    <a:pt x="735" y="725"/>
                    <a:pt x="738" y="733"/>
                  </a:cubicBezTo>
                  <a:cubicBezTo>
                    <a:pt x="740" y="738"/>
                    <a:pt x="743" y="744"/>
                    <a:pt x="750" y="744"/>
                  </a:cubicBezTo>
                  <a:cubicBezTo>
                    <a:pt x="766" y="743"/>
                    <a:pt x="782" y="747"/>
                    <a:pt x="798" y="745"/>
                  </a:cubicBezTo>
                  <a:cubicBezTo>
                    <a:pt x="808" y="743"/>
                    <a:pt x="821" y="740"/>
                    <a:pt x="829" y="745"/>
                  </a:cubicBezTo>
                  <a:cubicBezTo>
                    <a:pt x="842" y="752"/>
                    <a:pt x="851" y="765"/>
                    <a:pt x="862" y="775"/>
                  </a:cubicBezTo>
                  <a:cubicBezTo>
                    <a:pt x="862" y="775"/>
                    <a:pt x="862" y="776"/>
                    <a:pt x="862" y="776"/>
                  </a:cubicBezTo>
                  <a:cubicBezTo>
                    <a:pt x="863" y="791"/>
                    <a:pt x="876" y="798"/>
                    <a:pt x="888" y="791"/>
                  </a:cubicBezTo>
                  <a:cubicBezTo>
                    <a:pt x="890" y="789"/>
                    <a:pt x="890" y="784"/>
                    <a:pt x="894" y="787"/>
                  </a:cubicBezTo>
                  <a:cubicBezTo>
                    <a:pt x="898" y="789"/>
                    <a:pt x="899" y="793"/>
                    <a:pt x="897" y="796"/>
                  </a:cubicBezTo>
                  <a:cubicBezTo>
                    <a:pt x="896" y="799"/>
                    <a:pt x="895" y="802"/>
                    <a:pt x="895" y="805"/>
                  </a:cubicBezTo>
                  <a:cubicBezTo>
                    <a:pt x="903" y="845"/>
                    <a:pt x="919" y="883"/>
                    <a:pt x="936" y="920"/>
                  </a:cubicBezTo>
                  <a:cubicBezTo>
                    <a:pt x="938" y="924"/>
                    <a:pt x="941" y="927"/>
                    <a:pt x="945" y="923"/>
                  </a:cubicBezTo>
                  <a:cubicBezTo>
                    <a:pt x="961" y="909"/>
                    <a:pt x="970" y="890"/>
                    <a:pt x="969" y="869"/>
                  </a:cubicBezTo>
                  <a:cubicBezTo>
                    <a:pt x="969" y="856"/>
                    <a:pt x="972" y="847"/>
                    <a:pt x="983" y="840"/>
                  </a:cubicBezTo>
                  <a:cubicBezTo>
                    <a:pt x="989" y="835"/>
                    <a:pt x="994" y="828"/>
                    <a:pt x="1000" y="824"/>
                  </a:cubicBezTo>
                  <a:cubicBezTo>
                    <a:pt x="1021" y="812"/>
                    <a:pt x="1032" y="786"/>
                    <a:pt x="1059" y="780"/>
                  </a:cubicBezTo>
                  <a:cubicBezTo>
                    <a:pt x="1073" y="776"/>
                    <a:pt x="1079" y="775"/>
                    <a:pt x="1082" y="791"/>
                  </a:cubicBezTo>
                  <a:cubicBezTo>
                    <a:pt x="1082" y="795"/>
                    <a:pt x="1086" y="799"/>
                    <a:pt x="1089" y="801"/>
                  </a:cubicBezTo>
                  <a:cubicBezTo>
                    <a:pt x="1100" y="809"/>
                    <a:pt x="1103" y="820"/>
                    <a:pt x="1102" y="832"/>
                  </a:cubicBezTo>
                  <a:cubicBezTo>
                    <a:pt x="1102" y="836"/>
                    <a:pt x="1099" y="839"/>
                    <a:pt x="1105" y="842"/>
                  </a:cubicBezTo>
                  <a:cubicBezTo>
                    <a:pt x="1110" y="844"/>
                    <a:pt x="1113" y="843"/>
                    <a:pt x="1116" y="839"/>
                  </a:cubicBezTo>
                  <a:cubicBezTo>
                    <a:pt x="1119" y="836"/>
                    <a:pt x="1122" y="832"/>
                    <a:pt x="1126" y="835"/>
                  </a:cubicBezTo>
                  <a:cubicBezTo>
                    <a:pt x="1130" y="837"/>
                    <a:pt x="1132" y="841"/>
                    <a:pt x="1132" y="846"/>
                  </a:cubicBezTo>
                  <a:cubicBezTo>
                    <a:pt x="1132" y="852"/>
                    <a:pt x="1131" y="859"/>
                    <a:pt x="1135" y="865"/>
                  </a:cubicBezTo>
                  <a:cubicBezTo>
                    <a:pt x="1141" y="877"/>
                    <a:pt x="1142" y="889"/>
                    <a:pt x="1139" y="902"/>
                  </a:cubicBezTo>
                  <a:cubicBezTo>
                    <a:pt x="1137" y="913"/>
                    <a:pt x="1136" y="923"/>
                    <a:pt x="1148" y="930"/>
                  </a:cubicBezTo>
                  <a:cubicBezTo>
                    <a:pt x="1153" y="934"/>
                    <a:pt x="1155" y="940"/>
                    <a:pt x="1157" y="947"/>
                  </a:cubicBezTo>
                  <a:cubicBezTo>
                    <a:pt x="1160" y="962"/>
                    <a:pt x="1164" y="978"/>
                    <a:pt x="1181" y="985"/>
                  </a:cubicBezTo>
                  <a:cubicBezTo>
                    <a:pt x="1185" y="987"/>
                    <a:pt x="1189" y="993"/>
                    <a:pt x="1194" y="989"/>
                  </a:cubicBezTo>
                  <a:cubicBezTo>
                    <a:pt x="1198" y="984"/>
                    <a:pt x="1192" y="981"/>
                    <a:pt x="1190" y="977"/>
                  </a:cubicBezTo>
                  <a:cubicBezTo>
                    <a:pt x="1189" y="976"/>
                    <a:pt x="1189" y="973"/>
                    <a:pt x="1189" y="971"/>
                  </a:cubicBezTo>
                  <a:cubicBezTo>
                    <a:pt x="1192" y="953"/>
                    <a:pt x="1179" y="945"/>
                    <a:pt x="1166" y="936"/>
                  </a:cubicBezTo>
                  <a:cubicBezTo>
                    <a:pt x="1156" y="928"/>
                    <a:pt x="1149" y="915"/>
                    <a:pt x="1148" y="903"/>
                  </a:cubicBezTo>
                  <a:cubicBezTo>
                    <a:pt x="1147" y="892"/>
                    <a:pt x="1154" y="881"/>
                    <a:pt x="1158" y="869"/>
                  </a:cubicBezTo>
                  <a:cubicBezTo>
                    <a:pt x="1177" y="881"/>
                    <a:pt x="1195" y="893"/>
                    <a:pt x="1203" y="914"/>
                  </a:cubicBezTo>
                  <a:cubicBezTo>
                    <a:pt x="1205" y="918"/>
                    <a:pt x="1209" y="916"/>
                    <a:pt x="1210" y="913"/>
                  </a:cubicBezTo>
                  <a:cubicBezTo>
                    <a:pt x="1218" y="904"/>
                    <a:pt x="1229" y="900"/>
                    <a:pt x="1239" y="894"/>
                  </a:cubicBezTo>
                  <a:cubicBezTo>
                    <a:pt x="1242" y="893"/>
                    <a:pt x="1245" y="892"/>
                    <a:pt x="1246" y="889"/>
                  </a:cubicBezTo>
                  <a:cubicBezTo>
                    <a:pt x="1251" y="873"/>
                    <a:pt x="1244" y="850"/>
                    <a:pt x="1230" y="838"/>
                  </a:cubicBezTo>
                  <a:cubicBezTo>
                    <a:pt x="1208" y="820"/>
                    <a:pt x="1209" y="803"/>
                    <a:pt x="1231" y="789"/>
                  </a:cubicBezTo>
                  <a:cubicBezTo>
                    <a:pt x="1238" y="784"/>
                    <a:pt x="1250" y="784"/>
                    <a:pt x="1251" y="788"/>
                  </a:cubicBezTo>
                  <a:cubicBezTo>
                    <a:pt x="1254" y="802"/>
                    <a:pt x="1259" y="791"/>
                    <a:pt x="1263" y="790"/>
                  </a:cubicBezTo>
                  <a:cubicBezTo>
                    <a:pt x="1277" y="784"/>
                    <a:pt x="1289" y="775"/>
                    <a:pt x="1306" y="773"/>
                  </a:cubicBezTo>
                  <a:cubicBezTo>
                    <a:pt x="1326" y="772"/>
                    <a:pt x="1340" y="756"/>
                    <a:pt x="1350" y="741"/>
                  </a:cubicBezTo>
                  <a:cubicBezTo>
                    <a:pt x="1356" y="732"/>
                    <a:pt x="1361" y="722"/>
                    <a:pt x="1368" y="714"/>
                  </a:cubicBezTo>
                  <a:cubicBezTo>
                    <a:pt x="1374" y="709"/>
                    <a:pt x="1373" y="702"/>
                    <a:pt x="1373" y="696"/>
                  </a:cubicBezTo>
                  <a:cubicBezTo>
                    <a:pt x="1373" y="693"/>
                    <a:pt x="1367" y="694"/>
                    <a:pt x="1369" y="690"/>
                  </a:cubicBezTo>
                  <a:cubicBezTo>
                    <a:pt x="1374" y="682"/>
                    <a:pt x="1370" y="674"/>
                    <a:pt x="1368" y="667"/>
                  </a:cubicBezTo>
                  <a:cubicBezTo>
                    <a:pt x="1365" y="659"/>
                    <a:pt x="1360" y="649"/>
                    <a:pt x="1352" y="643"/>
                  </a:cubicBezTo>
                  <a:cubicBezTo>
                    <a:pt x="1346" y="639"/>
                    <a:pt x="1349" y="638"/>
                    <a:pt x="1352" y="634"/>
                  </a:cubicBezTo>
                  <a:cubicBezTo>
                    <a:pt x="1360" y="625"/>
                    <a:pt x="1370" y="619"/>
                    <a:pt x="1381" y="614"/>
                  </a:cubicBezTo>
                  <a:cubicBezTo>
                    <a:pt x="1372" y="617"/>
                    <a:pt x="1367" y="602"/>
                    <a:pt x="1358" y="610"/>
                  </a:cubicBezTo>
                  <a:cubicBezTo>
                    <a:pt x="1352" y="615"/>
                    <a:pt x="1348" y="616"/>
                    <a:pt x="1345" y="607"/>
                  </a:cubicBezTo>
                  <a:cubicBezTo>
                    <a:pt x="1343" y="601"/>
                    <a:pt x="1333" y="605"/>
                    <a:pt x="1331" y="598"/>
                  </a:cubicBezTo>
                  <a:cubicBezTo>
                    <a:pt x="1330" y="596"/>
                    <a:pt x="1331" y="595"/>
                    <a:pt x="1333" y="594"/>
                  </a:cubicBezTo>
                  <a:cubicBezTo>
                    <a:pt x="1348" y="592"/>
                    <a:pt x="1357" y="580"/>
                    <a:pt x="1369" y="573"/>
                  </a:cubicBezTo>
                  <a:cubicBezTo>
                    <a:pt x="1372" y="570"/>
                    <a:pt x="1374" y="570"/>
                    <a:pt x="1376" y="573"/>
                  </a:cubicBezTo>
                  <a:cubicBezTo>
                    <a:pt x="1378" y="575"/>
                    <a:pt x="1378" y="577"/>
                    <a:pt x="1376" y="579"/>
                  </a:cubicBezTo>
                  <a:cubicBezTo>
                    <a:pt x="1372" y="583"/>
                    <a:pt x="1364" y="587"/>
                    <a:pt x="1371" y="593"/>
                  </a:cubicBezTo>
                  <a:cubicBezTo>
                    <a:pt x="1377" y="598"/>
                    <a:pt x="1381" y="589"/>
                    <a:pt x="1386" y="587"/>
                  </a:cubicBezTo>
                  <a:cubicBezTo>
                    <a:pt x="1388" y="587"/>
                    <a:pt x="1391" y="585"/>
                    <a:pt x="1392" y="584"/>
                  </a:cubicBezTo>
                  <a:cubicBezTo>
                    <a:pt x="1397" y="581"/>
                    <a:pt x="1400" y="582"/>
                    <a:pt x="1404" y="586"/>
                  </a:cubicBezTo>
                  <a:cubicBezTo>
                    <a:pt x="1408" y="589"/>
                    <a:pt x="1409" y="592"/>
                    <a:pt x="1406" y="597"/>
                  </a:cubicBezTo>
                  <a:cubicBezTo>
                    <a:pt x="1400" y="605"/>
                    <a:pt x="1404" y="607"/>
                    <a:pt x="1413" y="607"/>
                  </a:cubicBezTo>
                  <a:cubicBezTo>
                    <a:pt x="1420" y="606"/>
                    <a:pt x="1426" y="613"/>
                    <a:pt x="1424" y="618"/>
                  </a:cubicBezTo>
                  <a:cubicBezTo>
                    <a:pt x="1420" y="625"/>
                    <a:pt x="1420" y="633"/>
                    <a:pt x="1420" y="642"/>
                  </a:cubicBezTo>
                  <a:cubicBezTo>
                    <a:pt x="1420" y="644"/>
                    <a:pt x="1421" y="647"/>
                    <a:pt x="1425" y="647"/>
                  </a:cubicBezTo>
                  <a:cubicBezTo>
                    <a:pt x="1450" y="642"/>
                    <a:pt x="1458" y="621"/>
                    <a:pt x="1443" y="601"/>
                  </a:cubicBezTo>
                  <a:cubicBezTo>
                    <a:pt x="1440" y="598"/>
                    <a:pt x="1437" y="595"/>
                    <a:pt x="1435" y="592"/>
                  </a:cubicBezTo>
                  <a:cubicBezTo>
                    <a:pt x="1431" y="588"/>
                    <a:pt x="1429" y="585"/>
                    <a:pt x="1437" y="582"/>
                  </a:cubicBezTo>
                  <a:cubicBezTo>
                    <a:pt x="1446" y="578"/>
                    <a:pt x="1452" y="571"/>
                    <a:pt x="1456" y="561"/>
                  </a:cubicBezTo>
                  <a:cubicBezTo>
                    <a:pt x="1460" y="550"/>
                    <a:pt x="1470" y="543"/>
                    <a:pt x="1483" y="546"/>
                  </a:cubicBezTo>
                  <a:cubicBezTo>
                    <a:pt x="1490" y="548"/>
                    <a:pt x="1495" y="546"/>
                    <a:pt x="1501" y="543"/>
                  </a:cubicBezTo>
                  <a:cubicBezTo>
                    <a:pt x="1524" y="528"/>
                    <a:pt x="1536" y="504"/>
                    <a:pt x="1552" y="483"/>
                  </a:cubicBezTo>
                  <a:cubicBezTo>
                    <a:pt x="1565" y="466"/>
                    <a:pt x="1563" y="444"/>
                    <a:pt x="1569" y="425"/>
                  </a:cubicBezTo>
                  <a:cubicBezTo>
                    <a:pt x="1574" y="410"/>
                    <a:pt x="1557" y="396"/>
                    <a:pt x="1545" y="404"/>
                  </a:cubicBezTo>
                  <a:cubicBezTo>
                    <a:pt x="1536" y="410"/>
                    <a:pt x="1530" y="405"/>
                    <a:pt x="1527" y="402"/>
                  </a:cubicBezTo>
                  <a:cubicBezTo>
                    <a:pt x="1522" y="397"/>
                    <a:pt x="1515" y="397"/>
                    <a:pt x="1510" y="392"/>
                  </a:cubicBezTo>
                  <a:cubicBezTo>
                    <a:pt x="1533" y="373"/>
                    <a:pt x="1556" y="353"/>
                    <a:pt x="1579" y="334"/>
                  </a:cubicBezTo>
                  <a:cubicBezTo>
                    <a:pt x="1587" y="328"/>
                    <a:pt x="1597" y="320"/>
                    <a:pt x="1607" y="325"/>
                  </a:cubicBezTo>
                  <a:cubicBezTo>
                    <a:pt x="1622" y="332"/>
                    <a:pt x="1634" y="330"/>
                    <a:pt x="1649" y="326"/>
                  </a:cubicBezTo>
                  <a:cubicBezTo>
                    <a:pt x="1658" y="323"/>
                    <a:pt x="1669" y="317"/>
                    <a:pt x="1677" y="332"/>
                  </a:cubicBezTo>
                  <a:cubicBezTo>
                    <a:pt x="1683" y="343"/>
                    <a:pt x="1692" y="326"/>
                    <a:pt x="1700" y="330"/>
                  </a:cubicBezTo>
                  <a:cubicBezTo>
                    <a:pt x="1702" y="331"/>
                    <a:pt x="1703" y="329"/>
                    <a:pt x="1703" y="326"/>
                  </a:cubicBezTo>
                  <a:cubicBezTo>
                    <a:pt x="1705" y="310"/>
                    <a:pt x="1736" y="287"/>
                    <a:pt x="1752" y="289"/>
                  </a:cubicBezTo>
                  <a:cubicBezTo>
                    <a:pt x="1751" y="294"/>
                    <a:pt x="1769" y="283"/>
                    <a:pt x="1758" y="296"/>
                  </a:cubicBezTo>
                  <a:cubicBezTo>
                    <a:pt x="1756" y="300"/>
                    <a:pt x="1760" y="301"/>
                    <a:pt x="1762" y="304"/>
                  </a:cubicBezTo>
                  <a:cubicBezTo>
                    <a:pt x="1764" y="307"/>
                    <a:pt x="1767" y="306"/>
                    <a:pt x="1769" y="304"/>
                  </a:cubicBezTo>
                  <a:cubicBezTo>
                    <a:pt x="1776" y="295"/>
                    <a:pt x="1790" y="296"/>
                    <a:pt x="1793" y="282"/>
                  </a:cubicBezTo>
                  <a:cubicBezTo>
                    <a:pt x="1795" y="274"/>
                    <a:pt x="1803" y="273"/>
                    <a:pt x="1809" y="280"/>
                  </a:cubicBezTo>
                  <a:cubicBezTo>
                    <a:pt x="1807" y="284"/>
                    <a:pt x="1801" y="280"/>
                    <a:pt x="1801" y="284"/>
                  </a:cubicBezTo>
                  <a:cubicBezTo>
                    <a:pt x="1800" y="299"/>
                    <a:pt x="1790" y="304"/>
                    <a:pt x="1780" y="311"/>
                  </a:cubicBezTo>
                  <a:cubicBezTo>
                    <a:pt x="1762" y="323"/>
                    <a:pt x="1752" y="344"/>
                    <a:pt x="1730" y="350"/>
                  </a:cubicBezTo>
                  <a:cubicBezTo>
                    <a:pt x="1729" y="350"/>
                    <a:pt x="1727" y="351"/>
                    <a:pt x="1727" y="353"/>
                  </a:cubicBezTo>
                  <a:cubicBezTo>
                    <a:pt x="1720" y="370"/>
                    <a:pt x="1709" y="386"/>
                    <a:pt x="1716" y="406"/>
                  </a:cubicBezTo>
                  <a:cubicBezTo>
                    <a:pt x="1718" y="414"/>
                    <a:pt x="1721" y="423"/>
                    <a:pt x="1723" y="431"/>
                  </a:cubicBezTo>
                  <a:cubicBezTo>
                    <a:pt x="1724" y="436"/>
                    <a:pt x="1723" y="443"/>
                    <a:pt x="1727" y="443"/>
                  </a:cubicBezTo>
                  <a:cubicBezTo>
                    <a:pt x="1732" y="443"/>
                    <a:pt x="1738" y="439"/>
                    <a:pt x="1739" y="433"/>
                  </a:cubicBezTo>
                  <a:cubicBezTo>
                    <a:pt x="1742" y="421"/>
                    <a:pt x="1752" y="413"/>
                    <a:pt x="1759" y="404"/>
                  </a:cubicBezTo>
                  <a:cubicBezTo>
                    <a:pt x="1767" y="395"/>
                    <a:pt x="1780" y="389"/>
                    <a:pt x="1783" y="375"/>
                  </a:cubicBezTo>
                  <a:cubicBezTo>
                    <a:pt x="1783" y="371"/>
                    <a:pt x="1789" y="373"/>
                    <a:pt x="1791" y="370"/>
                  </a:cubicBezTo>
                  <a:cubicBezTo>
                    <a:pt x="1780" y="366"/>
                    <a:pt x="1796" y="350"/>
                    <a:pt x="1780" y="348"/>
                  </a:cubicBezTo>
                  <a:cubicBezTo>
                    <a:pt x="1779" y="348"/>
                    <a:pt x="1778" y="346"/>
                    <a:pt x="1778" y="344"/>
                  </a:cubicBezTo>
                  <a:cubicBezTo>
                    <a:pt x="1778" y="341"/>
                    <a:pt x="1798" y="318"/>
                    <a:pt x="1801" y="318"/>
                  </a:cubicBezTo>
                  <a:cubicBezTo>
                    <a:pt x="1810" y="319"/>
                    <a:pt x="1818" y="306"/>
                    <a:pt x="1826" y="317"/>
                  </a:cubicBezTo>
                  <a:cubicBezTo>
                    <a:pt x="1831" y="308"/>
                    <a:pt x="1844" y="309"/>
                    <a:pt x="1847" y="311"/>
                  </a:cubicBezTo>
                  <a:cubicBezTo>
                    <a:pt x="1865" y="322"/>
                    <a:pt x="1874" y="306"/>
                    <a:pt x="1886" y="300"/>
                  </a:cubicBezTo>
                  <a:cubicBezTo>
                    <a:pt x="1891" y="298"/>
                    <a:pt x="1895" y="294"/>
                    <a:pt x="1900" y="293"/>
                  </a:cubicBezTo>
                  <a:cubicBezTo>
                    <a:pt x="1916" y="289"/>
                    <a:pt x="1927" y="274"/>
                    <a:pt x="1946" y="281"/>
                  </a:cubicBezTo>
                  <a:cubicBezTo>
                    <a:pt x="1956" y="285"/>
                    <a:pt x="1954" y="276"/>
                    <a:pt x="1953" y="270"/>
                  </a:cubicBezTo>
                  <a:cubicBezTo>
                    <a:pt x="1949" y="255"/>
                    <a:pt x="1936" y="249"/>
                    <a:pt x="1923" y="242"/>
                  </a:cubicBezTo>
                  <a:cubicBezTo>
                    <a:pt x="1929" y="240"/>
                    <a:pt x="1932" y="240"/>
                    <a:pt x="1937" y="244"/>
                  </a:cubicBezTo>
                  <a:cubicBezTo>
                    <a:pt x="1948" y="252"/>
                    <a:pt x="1966" y="241"/>
                    <a:pt x="1964" y="228"/>
                  </a:cubicBezTo>
                  <a:cubicBezTo>
                    <a:pt x="1963" y="222"/>
                    <a:pt x="1966" y="220"/>
                    <a:pt x="1970" y="220"/>
                  </a:cubicBezTo>
                  <a:cubicBezTo>
                    <a:pt x="1976" y="218"/>
                    <a:pt x="1972" y="223"/>
                    <a:pt x="1973" y="225"/>
                  </a:cubicBezTo>
                  <a:cubicBezTo>
                    <a:pt x="1974" y="230"/>
                    <a:pt x="1977" y="234"/>
                    <a:pt x="1983" y="232"/>
                  </a:cubicBezTo>
                  <a:cubicBezTo>
                    <a:pt x="1993" y="230"/>
                    <a:pt x="1999" y="233"/>
                    <a:pt x="2005" y="240"/>
                  </a:cubicBezTo>
                  <a:cubicBezTo>
                    <a:pt x="2011" y="247"/>
                    <a:pt x="2019" y="252"/>
                    <a:pt x="2028" y="251"/>
                  </a:cubicBezTo>
                  <a:cubicBezTo>
                    <a:pt x="2036" y="250"/>
                    <a:pt x="2039" y="243"/>
                    <a:pt x="2038" y="234"/>
                  </a:cubicBezTo>
                  <a:cubicBezTo>
                    <a:pt x="2038" y="230"/>
                    <a:pt x="2044" y="233"/>
                    <a:pt x="2044" y="232"/>
                  </a:cubicBezTo>
                  <a:cubicBezTo>
                    <a:pt x="2047" y="225"/>
                    <a:pt x="2059" y="232"/>
                    <a:pt x="2059" y="223"/>
                  </a:cubicBezTo>
                  <a:close/>
                  <a:moveTo>
                    <a:pt x="704" y="589"/>
                  </a:moveTo>
                  <a:cubicBezTo>
                    <a:pt x="709" y="597"/>
                    <a:pt x="708" y="608"/>
                    <a:pt x="704" y="616"/>
                  </a:cubicBezTo>
                  <a:cubicBezTo>
                    <a:pt x="702" y="620"/>
                    <a:pt x="690" y="620"/>
                    <a:pt x="683" y="619"/>
                  </a:cubicBezTo>
                  <a:cubicBezTo>
                    <a:pt x="676" y="617"/>
                    <a:pt x="669" y="613"/>
                    <a:pt x="663" y="609"/>
                  </a:cubicBezTo>
                  <a:cubicBezTo>
                    <a:pt x="657" y="604"/>
                    <a:pt x="650" y="599"/>
                    <a:pt x="658" y="590"/>
                  </a:cubicBezTo>
                  <a:cubicBezTo>
                    <a:pt x="670" y="575"/>
                    <a:pt x="656" y="564"/>
                    <a:pt x="649" y="553"/>
                  </a:cubicBezTo>
                  <a:cubicBezTo>
                    <a:pt x="644" y="544"/>
                    <a:pt x="638" y="537"/>
                    <a:pt x="643" y="526"/>
                  </a:cubicBezTo>
                  <a:cubicBezTo>
                    <a:pt x="649" y="512"/>
                    <a:pt x="657" y="500"/>
                    <a:pt x="674" y="498"/>
                  </a:cubicBezTo>
                  <a:cubicBezTo>
                    <a:pt x="680" y="497"/>
                    <a:pt x="686" y="498"/>
                    <a:pt x="692" y="498"/>
                  </a:cubicBezTo>
                  <a:cubicBezTo>
                    <a:pt x="698" y="497"/>
                    <a:pt x="700" y="501"/>
                    <a:pt x="700" y="507"/>
                  </a:cubicBezTo>
                  <a:cubicBezTo>
                    <a:pt x="700" y="513"/>
                    <a:pt x="698" y="518"/>
                    <a:pt x="692" y="516"/>
                  </a:cubicBezTo>
                  <a:cubicBezTo>
                    <a:pt x="681" y="512"/>
                    <a:pt x="678" y="522"/>
                    <a:pt x="672" y="526"/>
                  </a:cubicBezTo>
                  <a:cubicBezTo>
                    <a:pt x="678" y="532"/>
                    <a:pt x="675" y="545"/>
                    <a:pt x="687" y="546"/>
                  </a:cubicBezTo>
                  <a:cubicBezTo>
                    <a:pt x="688" y="546"/>
                    <a:pt x="690" y="547"/>
                    <a:pt x="690" y="547"/>
                  </a:cubicBezTo>
                  <a:cubicBezTo>
                    <a:pt x="691" y="560"/>
                    <a:pt x="707" y="558"/>
                    <a:pt x="713" y="569"/>
                  </a:cubicBezTo>
                  <a:cubicBezTo>
                    <a:pt x="693" y="572"/>
                    <a:pt x="693" y="572"/>
                    <a:pt x="704" y="589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1304526" y="2469672"/>
              <a:ext cx="2799007" cy="3284863"/>
            </a:xfrm>
            <a:custGeom>
              <a:avLst/>
              <a:gdLst>
                <a:gd name="T0" fmla="*/ 1175 w 1335"/>
                <a:gd name="T1" fmla="*/ 940 h 1566"/>
                <a:gd name="T2" fmla="*/ 1056 w 1335"/>
                <a:gd name="T3" fmla="*/ 840 h 1566"/>
                <a:gd name="T4" fmla="*/ 910 w 1335"/>
                <a:gd name="T5" fmla="*/ 859 h 1566"/>
                <a:gd name="T6" fmla="*/ 797 w 1335"/>
                <a:gd name="T7" fmla="*/ 770 h 1566"/>
                <a:gd name="T8" fmla="*/ 706 w 1335"/>
                <a:gd name="T9" fmla="*/ 720 h 1566"/>
                <a:gd name="T10" fmla="*/ 778 w 1335"/>
                <a:gd name="T11" fmla="*/ 636 h 1566"/>
                <a:gd name="T12" fmla="*/ 880 w 1335"/>
                <a:gd name="T13" fmla="*/ 669 h 1566"/>
                <a:gd name="T14" fmla="*/ 924 w 1335"/>
                <a:gd name="T15" fmla="*/ 540 h 1566"/>
                <a:gd name="T16" fmla="*/ 1051 w 1335"/>
                <a:gd name="T17" fmla="*/ 459 h 1566"/>
                <a:gd name="T18" fmla="*/ 1030 w 1335"/>
                <a:gd name="T19" fmla="*/ 404 h 1566"/>
                <a:gd name="T20" fmla="*/ 1151 w 1335"/>
                <a:gd name="T21" fmla="*/ 422 h 1566"/>
                <a:gd name="T22" fmla="*/ 1098 w 1335"/>
                <a:gd name="T23" fmla="*/ 319 h 1566"/>
                <a:gd name="T24" fmla="*/ 983 w 1335"/>
                <a:gd name="T25" fmla="*/ 246 h 1566"/>
                <a:gd name="T26" fmla="*/ 895 w 1335"/>
                <a:gd name="T27" fmla="*/ 273 h 1566"/>
                <a:gd name="T28" fmla="*/ 856 w 1335"/>
                <a:gd name="T29" fmla="*/ 345 h 1566"/>
                <a:gd name="T30" fmla="*/ 767 w 1335"/>
                <a:gd name="T31" fmla="*/ 209 h 1566"/>
                <a:gd name="T32" fmla="*/ 869 w 1335"/>
                <a:gd name="T33" fmla="*/ 195 h 1566"/>
                <a:gd name="T34" fmla="*/ 905 w 1335"/>
                <a:gd name="T35" fmla="*/ 88 h 1566"/>
                <a:gd name="T36" fmla="*/ 921 w 1335"/>
                <a:gd name="T37" fmla="*/ 168 h 1566"/>
                <a:gd name="T38" fmla="*/ 1015 w 1335"/>
                <a:gd name="T39" fmla="*/ 215 h 1566"/>
                <a:gd name="T40" fmla="*/ 1042 w 1335"/>
                <a:gd name="T41" fmla="*/ 170 h 1566"/>
                <a:gd name="T42" fmla="*/ 942 w 1335"/>
                <a:gd name="T43" fmla="*/ 58 h 1566"/>
                <a:gd name="T44" fmla="*/ 823 w 1335"/>
                <a:gd name="T45" fmla="*/ 58 h 1566"/>
                <a:gd name="T46" fmla="*/ 841 w 1335"/>
                <a:gd name="T47" fmla="*/ 87 h 1566"/>
                <a:gd name="T48" fmla="*/ 734 w 1335"/>
                <a:gd name="T49" fmla="*/ 53 h 1566"/>
                <a:gd name="T50" fmla="*/ 725 w 1335"/>
                <a:gd name="T51" fmla="*/ 37 h 1566"/>
                <a:gd name="T52" fmla="*/ 595 w 1335"/>
                <a:gd name="T53" fmla="*/ 119 h 1566"/>
                <a:gd name="T54" fmla="*/ 539 w 1335"/>
                <a:gd name="T55" fmla="*/ 102 h 1566"/>
                <a:gd name="T56" fmla="*/ 625 w 1335"/>
                <a:gd name="T57" fmla="*/ 18 h 1566"/>
                <a:gd name="T58" fmla="*/ 546 w 1335"/>
                <a:gd name="T59" fmla="*/ 40 h 1566"/>
                <a:gd name="T60" fmla="*/ 436 w 1335"/>
                <a:gd name="T61" fmla="*/ 25 h 1566"/>
                <a:gd name="T62" fmla="*/ 508 w 1335"/>
                <a:gd name="T63" fmla="*/ 89 h 1566"/>
                <a:gd name="T64" fmla="*/ 395 w 1335"/>
                <a:gd name="T65" fmla="*/ 84 h 1566"/>
                <a:gd name="T66" fmla="*/ 274 w 1335"/>
                <a:gd name="T67" fmla="*/ 91 h 1566"/>
                <a:gd name="T68" fmla="*/ 58 w 1335"/>
                <a:gd name="T69" fmla="*/ 85 h 1566"/>
                <a:gd name="T70" fmla="*/ 6 w 1335"/>
                <a:gd name="T71" fmla="*/ 171 h 1566"/>
                <a:gd name="T72" fmla="*/ 27 w 1335"/>
                <a:gd name="T73" fmla="*/ 245 h 1566"/>
                <a:gd name="T74" fmla="*/ 82 w 1335"/>
                <a:gd name="T75" fmla="*/ 302 h 1566"/>
                <a:gd name="T76" fmla="*/ 130 w 1335"/>
                <a:gd name="T77" fmla="*/ 292 h 1566"/>
                <a:gd name="T78" fmla="*/ 164 w 1335"/>
                <a:gd name="T79" fmla="*/ 264 h 1566"/>
                <a:gd name="T80" fmla="*/ 292 w 1335"/>
                <a:gd name="T81" fmla="*/ 270 h 1566"/>
                <a:gd name="T82" fmla="*/ 370 w 1335"/>
                <a:gd name="T83" fmla="*/ 330 h 1566"/>
                <a:gd name="T84" fmla="*/ 462 w 1335"/>
                <a:gd name="T85" fmla="*/ 561 h 1566"/>
                <a:gd name="T86" fmla="*/ 582 w 1335"/>
                <a:gd name="T87" fmla="*/ 694 h 1566"/>
                <a:gd name="T88" fmla="*/ 659 w 1335"/>
                <a:gd name="T89" fmla="*/ 763 h 1566"/>
                <a:gd name="T90" fmla="*/ 804 w 1335"/>
                <a:gd name="T91" fmla="*/ 817 h 1566"/>
                <a:gd name="T92" fmla="*/ 925 w 1335"/>
                <a:gd name="T93" fmla="*/ 950 h 1566"/>
                <a:gd name="T94" fmla="*/ 948 w 1335"/>
                <a:gd name="T95" fmla="*/ 1107 h 1566"/>
                <a:gd name="T96" fmla="*/ 947 w 1335"/>
                <a:gd name="T97" fmla="*/ 1386 h 1566"/>
                <a:gd name="T98" fmla="*/ 931 w 1335"/>
                <a:gd name="T99" fmla="*/ 1479 h 1566"/>
                <a:gd name="T100" fmla="*/ 947 w 1335"/>
                <a:gd name="T101" fmla="*/ 1532 h 1566"/>
                <a:gd name="T102" fmla="*/ 984 w 1335"/>
                <a:gd name="T103" fmla="*/ 1562 h 1566"/>
                <a:gd name="T104" fmla="*/ 1027 w 1335"/>
                <a:gd name="T105" fmla="*/ 1382 h 1566"/>
                <a:gd name="T106" fmla="*/ 1169 w 1335"/>
                <a:gd name="T107" fmla="*/ 1254 h 1566"/>
                <a:gd name="T108" fmla="*/ 1306 w 1335"/>
                <a:gd name="T109" fmla="*/ 1061 h 1566"/>
                <a:gd name="T110" fmla="*/ 720 w 1335"/>
                <a:gd name="T111" fmla="*/ 125 h 1566"/>
                <a:gd name="T112" fmla="*/ 548 w 1335"/>
                <a:gd name="T113" fmla="*/ 619 h 1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35" h="1566">
                  <a:moveTo>
                    <a:pt x="1314" y="992"/>
                  </a:moveTo>
                  <a:cubicBezTo>
                    <a:pt x="1312" y="992"/>
                    <a:pt x="1309" y="989"/>
                    <a:pt x="1307" y="987"/>
                  </a:cubicBezTo>
                  <a:cubicBezTo>
                    <a:pt x="1291" y="969"/>
                    <a:pt x="1270" y="967"/>
                    <a:pt x="1247" y="969"/>
                  </a:cubicBezTo>
                  <a:cubicBezTo>
                    <a:pt x="1244" y="969"/>
                    <a:pt x="1239" y="971"/>
                    <a:pt x="1238" y="967"/>
                  </a:cubicBezTo>
                  <a:cubicBezTo>
                    <a:pt x="1236" y="953"/>
                    <a:pt x="1224" y="954"/>
                    <a:pt x="1214" y="950"/>
                  </a:cubicBezTo>
                  <a:cubicBezTo>
                    <a:pt x="1208" y="948"/>
                    <a:pt x="1202" y="944"/>
                    <a:pt x="1200" y="955"/>
                  </a:cubicBezTo>
                  <a:cubicBezTo>
                    <a:pt x="1200" y="957"/>
                    <a:pt x="1197" y="957"/>
                    <a:pt x="1195" y="957"/>
                  </a:cubicBezTo>
                  <a:cubicBezTo>
                    <a:pt x="1194" y="957"/>
                    <a:pt x="1192" y="956"/>
                    <a:pt x="1193" y="954"/>
                  </a:cubicBezTo>
                  <a:cubicBezTo>
                    <a:pt x="1198" y="935"/>
                    <a:pt x="1181" y="946"/>
                    <a:pt x="1175" y="940"/>
                  </a:cubicBezTo>
                  <a:cubicBezTo>
                    <a:pt x="1183" y="933"/>
                    <a:pt x="1186" y="926"/>
                    <a:pt x="1175" y="919"/>
                  </a:cubicBezTo>
                  <a:cubicBezTo>
                    <a:pt x="1173" y="918"/>
                    <a:pt x="1171" y="914"/>
                    <a:pt x="1171" y="911"/>
                  </a:cubicBezTo>
                  <a:cubicBezTo>
                    <a:pt x="1170" y="896"/>
                    <a:pt x="1158" y="890"/>
                    <a:pt x="1146" y="885"/>
                  </a:cubicBezTo>
                  <a:cubicBezTo>
                    <a:pt x="1136" y="881"/>
                    <a:pt x="1126" y="879"/>
                    <a:pt x="1115" y="879"/>
                  </a:cubicBezTo>
                  <a:cubicBezTo>
                    <a:pt x="1106" y="879"/>
                    <a:pt x="1099" y="875"/>
                    <a:pt x="1097" y="869"/>
                  </a:cubicBezTo>
                  <a:cubicBezTo>
                    <a:pt x="1095" y="861"/>
                    <a:pt x="1087" y="858"/>
                    <a:pt x="1083" y="857"/>
                  </a:cubicBezTo>
                  <a:cubicBezTo>
                    <a:pt x="1069" y="856"/>
                    <a:pt x="1068" y="848"/>
                    <a:pt x="1069" y="837"/>
                  </a:cubicBezTo>
                  <a:cubicBezTo>
                    <a:pt x="1069" y="835"/>
                    <a:pt x="1068" y="834"/>
                    <a:pt x="1068" y="834"/>
                  </a:cubicBezTo>
                  <a:cubicBezTo>
                    <a:pt x="1061" y="834"/>
                    <a:pt x="1063" y="850"/>
                    <a:pt x="1056" y="840"/>
                  </a:cubicBezTo>
                  <a:cubicBezTo>
                    <a:pt x="1051" y="833"/>
                    <a:pt x="1047" y="834"/>
                    <a:pt x="1041" y="837"/>
                  </a:cubicBezTo>
                  <a:cubicBezTo>
                    <a:pt x="1029" y="844"/>
                    <a:pt x="1016" y="832"/>
                    <a:pt x="1004" y="837"/>
                  </a:cubicBezTo>
                  <a:cubicBezTo>
                    <a:pt x="1001" y="838"/>
                    <a:pt x="998" y="835"/>
                    <a:pt x="998" y="833"/>
                  </a:cubicBezTo>
                  <a:cubicBezTo>
                    <a:pt x="997" y="821"/>
                    <a:pt x="986" y="822"/>
                    <a:pt x="982" y="823"/>
                  </a:cubicBezTo>
                  <a:cubicBezTo>
                    <a:pt x="973" y="825"/>
                    <a:pt x="963" y="830"/>
                    <a:pt x="968" y="843"/>
                  </a:cubicBezTo>
                  <a:cubicBezTo>
                    <a:pt x="969" y="846"/>
                    <a:pt x="967" y="848"/>
                    <a:pt x="965" y="848"/>
                  </a:cubicBezTo>
                  <a:cubicBezTo>
                    <a:pt x="962" y="849"/>
                    <a:pt x="961" y="847"/>
                    <a:pt x="960" y="844"/>
                  </a:cubicBezTo>
                  <a:cubicBezTo>
                    <a:pt x="960" y="836"/>
                    <a:pt x="960" y="827"/>
                    <a:pt x="969" y="818"/>
                  </a:cubicBezTo>
                  <a:cubicBezTo>
                    <a:pt x="940" y="823"/>
                    <a:pt x="922" y="838"/>
                    <a:pt x="910" y="859"/>
                  </a:cubicBezTo>
                  <a:cubicBezTo>
                    <a:pt x="900" y="851"/>
                    <a:pt x="892" y="839"/>
                    <a:pt x="880" y="846"/>
                  </a:cubicBezTo>
                  <a:cubicBezTo>
                    <a:pt x="871" y="851"/>
                    <a:pt x="867" y="849"/>
                    <a:pt x="860" y="844"/>
                  </a:cubicBezTo>
                  <a:cubicBezTo>
                    <a:pt x="845" y="832"/>
                    <a:pt x="840" y="819"/>
                    <a:pt x="849" y="801"/>
                  </a:cubicBezTo>
                  <a:cubicBezTo>
                    <a:pt x="849" y="799"/>
                    <a:pt x="849" y="797"/>
                    <a:pt x="849" y="795"/>
                  </a:cubicBezTo>
                  <a:cubicBezTo>
                    <a:pt x="850" y="786"/>
                    <a:pt x="850" y="779"/>
                    <a:pt x="838" y="781"/>
                  </a:cubicBezTo>
                  <a:cubicBezTo>
                    <a:pt x="836" y="781"/>
                    <a:pt x="834" y="780"/>
                    <a:pt x="832" y="780"/>
                  </a:cubicBezTo>
                  <a:cubicBezTo>
                    <a:pt x="831" y="779"/>
                    <a:pt x="830" y="779"/>
                    <a:pt x="829" y="778"/>
                  </a:cubicBezTo>
                  <a:cubicBezTo>
                    <a:pt x="820" y="779"/>
                    <a:pt x="811" y="780"/>
                    <a:pt x="802" y="781"/>
                  </a:cubicBezTo>
                  <a:cubicBezTo>
                    <a:pt x="794" y="780"/>
                    <a:pt x="794" y="773"/>
                    <a:pt x="797" y="770"/>
                  </a:cubicBezTo>
                  <a:cubicBezTo>
                    <a:pt x="805" y="761"/>
                    <a:pt x="807" y="751"/>
                    <a:pt x="809" y="739"/>
                  </a:cubicBezTo>
                  <a:cubicBezTo>
                    <a:pt x="813" y="723"/>
                    <a:pt x="813" y="721"/>
                    <a:pt x="796" y="721"/>
                  </a:cubicBezTo>
                  <a:cubicBezTo>
                    <a:pt x="791" y="721"/>
                    <a:pt x="786" y="721"/>
                    <a:pt x="781" y="721"/>
                  </a:cubicBezTo>
                  <a:cubicBezTo>
                    <a:pt x="772" y="720"/>
                    <a:pt x="772" y="726"/>
                    <a:pt x="773" y="732"/>
                  </a:cubicBezTo>
                  <a:cubicBezTo>
                    <a:pt x="773" y="734"/>
                    <a:pt x="772" y="737"/>
                    <a:pt x="772" y="739"/>
                  </a:cubicBezTo>
                  <a:cubicBezTo>
                    <a:pt x="767" y="743"/>
                    <a:pt x="762" y="748"/>
                    <a:pt x="757" y="752"/>
                  </a:cubicBezTo>
                  <a:cubicBezTo>
                    <a:pt x="751" y="752"/>
                    <a:pt x="745" y="752"/>
                    <a:pt x="739" y="752"/>
                  </a:cubicBezTo>
                  <a:cubicBezTo>
                    <a:pt x="728" y="752"/>
                    <a:pt x="722" y="744"/>
                    <a:pt x="718" y="736"/>
                  </a:cubicBezTo>
                  <a:cubicBezTo>
                    <a:pt x="715" y="729"/>
                    <a:pt x="711" y="724"/>
                    <a:pt x="706" y="720"/>
                  </a:cubicBezTo>
                  <a:cubicBezTo>
                    <a:pt x="706" y="704"/>
                    <a:pt x="706" y="687"/>
                    <a:pt x="707" y="671"/>
                  </a:cubicBezTo>
                  <a:cubicBezTo>
                    <a:pt x="710" y="670"/>
                    <a:pt x="712" y="667"/>
                    <a:pt x="711" y="663"/>
                  </a:cubicBezTo>
                  <a:cubicBezTo>
                    <a:pt x="715" y="658"/>
                    <a:pt x="719" y="653"/>
                    <a:pt x="724" y="648"/>
                  </a:cubicBezTo>
                  <a:cubicBezTo>
                    <a:pt x="724" y="645"/>
                    <a:pt x="725" y="643"/>
                    <a:pt x="726" y="642"/>
                  </a:cubicBezTo>
                  <a:cubicBezTo>
                    <a:pt x="725" y="643"/>
                    <a:pt x="724" y="645"/>
                    <a:pt x="724" y="647"/>
                  </a:cubicBezTo>
                  <a:cubicBezTo>
                    <a:pt x="734" y="649"/>
                    <a:pt x="738" y="639"/>
                    <a:pt x="745" y="635"/>
                  </a:cubicBezTo>
                  <a:cubicBezTo>
                    <a:pt x="752" y="636"/>
                    <a:pt x="759" y="636"/>
                    <a:pt x="766" y="636"/>
                  </a:cubicBezTo>
                  <a:cubicBezTo>
                    <a:pt x="767" y="637"/>
                    <a:pt x="768" y="637"/>
                    <a:pt x="769" y="638"/>
                  </a:cubicBezTo>
                  <a:cubicBezTo>
                    <a:pt x="772" y="639"/>
                    <a:pt x="776" y="640"/>
                    <a:pt x="778" y="636"/>
                  </a:cubicBezTo>
                  <a:cubicBezTo>
                    <a:pt x="787" y="642"/>
                    <a:pt x="787" y="635"/>
                    <a:pt x="790" y="630"/>
                  </a:cubicBezTo>
                  <a:cubicBezTo>
                    <a:pt x="798" y="630"/>
                    <a:pt x="806" y="630"/>
                    <a:pt x="814" y="630"/>
                  </a:cubicBezTo>
                  <a:cubicBezTo>
                    <a:pt x="816" y="636"/>
                    <a:pt x="821" y="636"/>
                    <a:pt x="826" y="635"/>
                  </a:cubicBezTo>
                  <a:cubicBezTo>
                    <a:pt x="830" y="635"/>
                    <a:pt x="834" y="636"/>
                    <a:pt x="838" y="636"/>
                  </a:cubicBezTo>
                  <a:cubicBezTo>
                    <a:pt x="838" y="636"/>
                    <a:pt x="838" y="636"/>
                    <a:pt x="838" y="636"/>
                  </a:cubicBezTo>
                  <a:cubicBezTo>
                    <a:pt x="845" y="644"/>
                    <a:pt x="853" y="651"/>
                    <a:pt x="851" y="663"/>
                  </a:cubicBezTo>
                  <a:cubicBezTo>
                    <a:pt x="850" y="670"/>
                    <a:pt x="855" y="676"/>
                    <a:pt x="859" y="680"/>
                  </a:cubicBezTo>
                  <a:cubicBezTo>
                    <a:pt x="865" y="686"/>
                    <a:pt x="874" y="689"/>
                    <a:pt x="879" y="678"/>
                  </a:cubicBezTo>
                  <a:cubicBezTo>
                    <a:pt x="879" y="675"/>
                    <a:pt x="880" y="672"/>
                    <a:pt x="880" y="669"/>
                  </a:cubicBezTo>
                  <a:cubicBezTo>
                    <a:pt x="882" y="654"/>
                    <a:pt x="873" y="642"/>
                    <a:pt x="869" y="630"/>
                  </a:cubicBezTo>
                  <a:cubicBezTo>
                    <a:pt x="869" y="628"/>
                    <a:pt x="869" y="626"/>
                    <a:pt x="869" y="624"/>
                  </a:cubicBezTo>
                  <a:cubicBezTo>
                    <a:pt x="873" y="622"/>
                    <a:pt x="875" y="620"/>
                    <a:pt x="873" y="615"/>
                  </a:cubicBezTo>
                  <a:cubicBezTo>
                    <a:pt x="874" y="614"/>
                    <a:pt x="874" y="613"/>
                    <a:pt x="874" y="612"/>
                  </a:cubicBezTo>
                  <a:cubicBezTo>
                    <a:pt x="881" y="607"/>
                    <a:pt x="886" y="601"/>
                    <a:pt x="891" y="595"/>
                  </a:cubicBezTo>
                  <a:cubicBezTo>
                    <a:pt x="894" y="594"/>
                    <a:pt x="897" y="592"/>
                    <a:pt x="898" y="588"/>
                  </a:cubicBezTo>
                  <a:cubicBezTo>
                    <a:pt x="920" y="583"/>
                    <a:pt x="929" y="561"/>
                    <a:pt x="916" y="546"/>
                  </a:cubicBezTo>
                  <a:cubicBezTo>
                    <a:pt x="916" y="542"/>
                    <a:pt x="916" y="538"/>
                    <a:pt x="916" y="534"/>
                  </a:cubicBezTo>
                  <a:cubicBezTo>
                    <a:pt x="921" y="534"/>
                    <a:pt x="921" y="545"/>
                    <a:pt x="924" y="540"/>
                  </a:cubicBezTo>
                  <a:cubicBezTo>
                    <a:pt x="928" y="532"/>
                    <a:pt x="938" y="530"/>
                    <a:pt x="940" y="520"/>
                  </a:cubicBezTo>
                  <a:cubicBezTo>
                    <a:pt x="942" y="511"/>
                    <a:pt x="950" y="506"/>
                    <a:pt x="957" y="505"/>
                  </a:cubicBezTo>
                  <a:cubicBezTo>
                    <a:pt x="973" y="502"/>
                    <a:pt x="977" y="494"/>
                    <a:pt x="976" y="480"/>
                  </a:cubicBezTo>
                  <a:cubicBezTo>
                    <a:pt x="979" y="479"/>
                    <a:pt x="982" y="478"/>
                    <a:pt x="982" y="474"/>
                  </a:cubicBezTo>
                  <a:cubicBezTo>
                    <a:pt x="988" y="475"/>
                    <a:pt x="992" y="471"/>
                    <a:pt x="996" y="468"/>
                  </a:cubicBezTo>
                  <a:cubicBezTo>
                    <a:pt x="1004" y="462"/>
                    <a:pt x="1014" y="458"/>
                    <a:pt x="1024" y="459"/>
                  </a:cubicBezTo>
                  <a:cubicBezTo>
                    <a:pt x="1020" y="461"/>
                    <a:pt x="1019" y="465"/>
                    <a:pt x="1018" y="470"/>
                  </a:cubicBezTo>
                  <a:cubicBezTo>
                    <a:pt x="1026" y="473"/>
                    <a:pt x="1033" y="472"/>
                    <a:pt x="1038" y="464"/>
                  </a:cubicBezTo>
                  <a:cubicBezTo>
                    <a:pt x="1041" y="460"/>
                    <a:pt x="1046" y="459"/>
                    <a:pt x="1051" y="459"/>
                  </a:cubicBezTo>
                  <a:cubicBezTo>
                    <a:pt x="1065" y="462"/>
                    <a:pt x="1069" y="446"/>
                    <a:pt x="1080" y="443"/>
                  </a:cubicBezTo>
                  <a:cubicBezTo>
                    <a:pt x="1075" y="444"/>
                    <a:pt x="1074" y="430"/>
                    <a:pt x="1070" y="438"/>
                  </a:cubicBezTo>
                  <a:cubicBezTo>
                    <a:pt x="1064" y="450"/>
                    <a:pt x="1056" y="446"/>
                    <a:pt x="1048" y="447"/>
                  </a:cubicBezTo>
                  <a:cubicBezTo>
                    <a:pt x="1044" y="446"/>
                    <a:pt x="1042" y="440"/>
                    <a:pt x="1036" y="441"/>
                  </a:cubicBezTo>
                  <a:cubicBezTo>
                    <a:pt x="1036" y="439"/>
                    <a:pt x="1035" y="437"/>
                    <a:pt x="1035" y="435"/>
                  </a:cubicBezTo>
                  <a:cubicBezTo>
                    <a:pt x="1038" y="429"/>
                    <a:pt x="1032" y="426"/>
                    <a:pt x="1031" y="422"/>
                  </a:cubicBezTo>
                  <a:cubicBezTo>
                    <a:pt x="1032" y="422"/>
                    <a:pt x="1032" y="421"/>
                    <a:pt x="1031" y="420"/>
                  </a:cubicBezTo>
                  <a:cubicBezTo>
                    <a:pt x="1039" y="411"/>
                    <a:pt x="1039" y="409"/>
                    <a:pt x="1033" y="405"/>
                  </a:cubicBezTo>
                  <a:cubicBezTo>
                    <a:pt x="1032" y="405"/>
                    <a:pt x="1031" y="404"/>
                    <a:pt x="1030" y="404"/>
                  </a:cubicBezTo>
                  <a:cubicBezTo>
                    <a:pt x="1026" y="401"/>
                    <a:pt x="1022" y="401"/>
                    <a:pt x="1018" y="401"/>
                  </a:cubicBezTo>
                  <a:cubicBezTo>
                    <a:pt x="1019" y="388"/>
                    <a:pt x="1030" y="392"/>
                    <a:pt x="1039" y="388"/>
                  </a:cubicBezTo>
                  <a:cubicBezTo>
                    <a:pt x="1048" y="388"/>
                    <a:pt x="1057" y="388"/>
                    <a:pt x="1066" y="388"/>
                  </a:cubicBezTo>
                  <a:cubicBezTo>
                    <a:pt x="1084" y="396"/>
                    <a:pt x="1097" y="384"/>
                    <a:pt x="1113" y="371"/>
                  </a:cubicBezTo>
                  <a:cubicBezTo>
                    <a:pt x="1106" y="391"/>
                    <a:pt x="1095" y="405"/>
                    <a:pt x="1088" y="421"/>
                  </a:cubicBezTo>
                  <a:cubicBezTo>
                    <a:pt x="1102" y="427"/>
                    <a:pt x="1118" y="417"/>
                    <a:pt x="1132" y="426"/>
                  </a:cubicBezTo>
                  <a:cubicBezTo>
                    <a:pt x="1135" y="428"/>
                    <a:pt x="1140" y="428"/>
                    <a:pt x="1143" y="431"/>
                  </a:cubicBezTo>
                  <a:cubicBezTo>
                    <a:pt x="1145" y="433"/>
                    <a:pt x="1150" y="434"/>
                    <a:pt x="1152" y="430"/>
                  </a:cubicBezTo>
                  <a:cubicBezTo>
                    <a:pt x="1154" y="428"/>
                    <a:pt x="1153" y="425"/>
                    <a:pt x="1151" y="422"/>
                  </a:cubicBezTo>
                  <a:cubicBezTo>
                    <a:pt x="1147" y="417"/>
                    <a:pt x="1140" y="412"/>
                    <a:pt x="1144" y="404"/>
                  </a:cubicBezTo>
                  <a:cubicBezTo>
                    <a:pt x="1144" y="403"/>
                    <a:pt x="1142" y="401"/>
                    <a:pt x="1141" y="402"/>
                  </a:cubicBezTo>
                  <a:cubicBezTo>
                    <a:pt x="1131" y="406"/>
                    <a:pt x="1126" y="396"/>
                    <a:pt x="1119" y="393"/>
                  </a:cubicBezTo>
                  <a:cubicBezTo>
                    <a:pt x="1117" y="392"/>
                    <a:pt x="1113" y="393"/>
                    <a:pt x="1116" y="388"/>
                  </a:cubicBezTo>
                  <a:cubicBezTo>
                    <a:pt x="1119" y="382"/>
                    <a:pt x="1120" y="374"/>
                    <a:pt x="1122" y="370"/>
                  </a:cubicBezTo>
                  <a:cubicBezTo>
                    <a:pt x="1131" y="351"/>
                    <a:pt x="1126" y="342"/>
                    <a:pt x="1108" y="337"/>
                  </a:cubicBezTo>
                  <a:cubicBezTo>
                    <a:pt x="1105" y="334"/>
                    <a:pt x="1099" y="339"/>
                    <a:pt x="1096" y="333"/>
                  </a:cubicBezTo>
                  <a:cubicBezTo>
                    <a:pt x="1099" y="333"/>
                    <a:pt x="1104" y="334"/>
                    <a:pt x="1104" y="331"/>
                  </a:cubicBezTo>
                  <a:cubicBezTo>
                    <a:pt x="1104" y="326"/>
                    <a:pt x="1102" y="319"/>
                    <a:pt x="1098" y="319"/>
                  </a:cubicBezTo>
                  <a:cubicBezTo>
                    <a:pt x="1082" y="320"/>
                    <a:pt x="1077" y="306"/>
                    <a:pt x="1066" y="300"/>
                  </a:cubicBezTo>
                  <a:cubicBezTo>
                    <a:pt x="1066" y="297"/>
                    <a:pt x="1066" y="294"/>
                    <a:pt x="1066" y="291"/>
                  </a:cubicBezTo>
                  <a:cubicBezTo>
                    <a:pt x="1066" y="288"/>
                    <a:pt x="1067" y="284"/>
                    <a:pt x="1065" y="282"/>
                  </a:cubicBezTo>
                  <a:cubicBezTo>
                    <a:pt x="1058" y="272"/>
                    <a:pt x="1050" y="262"/>
                    <a:pt x="1042" y="252"/>
                  </a:cubicBezTo>
                  <a:cubicBezTo>
                    <a:pt x="1037" y="247"/>
                    <a:pt x="1029" y="241"/>
                    <a:pt x="1026" y="250"/>
                  </a:cubicBezTo>
                  <a:cubicBezTo>
                    <a:pt x="1022" y="260"/>
                    <a:pt x="1014" y="265"/>
                    <a:pt x="1009" y="272"/>
                  </a:cubicBezTo>
                  <a:cubicBezTo>
                    <a:pt x="1007" y="272"/>
                    <a:pt x="1005" y="272"/>
                    <a:pt x="1003" y="272"/>
                  </a:cubicBezTo>
                  <a:cubicBezTo>
                    <a:pt x="997" y="266"/>
                    <a:pt x="991" y="259"/>
                    <a:pt x="984" y="252"/>
                  </a:cubicBezTo>
                  <a:cubicBezTo>
                    <a:pt x="984" y="250"/>
                    <a:pt x="983" y="248"/>
                    <a:pt x="983" y="246"/>
                  </a:cubicBezTo>
                  <a:cubicBezTo>
                    <a:pt x="986" y="237"/>
                    <a:pt x="982" y="233"/>
                    <a:pt x="973" y="234"/>
                  </a:cubicBezTo>
                  <a:cubicBezTo>
                    <a:pt x="970" y="232"/>
                    <a:pt x="967" y="230"/>
                    <a:pt x="964" y="228"/>
                  </a:cubicBezTo>
                  <a:cubicBezTo>
                    <a:pt x="960" y="223"/>
                    <a:pt x="957" y="217"/>
                    <a:pt x="949" y="217"/>
                  </a:cubicBezTo>
                  <a:cubicBezTo>
                    <a:pt x="947" y="217"/>
                    <a:pt x="945" y="216"/>
                    <a:pt x="943" y="216"/>
                  </a:cubicBezTo>
                  <a:cubicBezTo>
                    <a:pt x="937" y="215"/>
                    <a:pt x="931" y="215"/>
                    <a:pt x="924" y="212"/>
                  </a:cubicBezTo>
                  <a:cubicBezTo>
                    <a:pt x="908" y="203"/>
                    <a:pt x="898" y="211"/>
                    <a:pt x="898" y="228"/>
                  </a:cubicBezTo>
                  <a:cubicBezTo>
                    <a:pt x="898" y="240"/>
                    <a:pt x="904" y="254"/>
                    <a:pt x="893" y="265"/>
                  </a:cubicBezTo>
                  <a:cubicBezTo>
                    <a:pt x="893" y="265"/>
                    <a:pt x="895" y="268"/>
                    <a:pt x="895" y="270"/>
                  </a:cubicBezTo>
                  <a:cubicBezTo>
                    <a:pt x="895" y="271"/>
                    <a:pt x="895" y="272"/>
                    <a:pt x="895" y="273"/>
                  </a:cubicBezTo>
                  <a:cubicBezTo>
                    <a:pt x="891" y="278"/>
                    <a:pt x="894" y="280"/>
                    <a:pt x="898" y="281"/>
                  </a:cubicBezTo>
                  <a:cubicBezTo>
                    <a:pt x="901" y="286"/>
                    <a:pt x="904" y="291"/>
                    <a:pt x="910" y="294"/>
                  </a:cubicBezTo>
                  <a:cubicBezTo>
                    <a:pt x="910" y="297"/>
                    <a:pt x="910" y="300"/>
                    <a:pt x="911" y="303"/>
                  </a:cubicBezTo>
                  <a:cubicBezTo>
                    <a:pt x="910" y="304"/>
                    <a:pt x="910" y="305"/>
                    <a:pt x="910" y="306"/>
                  </a:cubicBezTo>
                  <a:cubicBezTo>
                    <a:pt x="903" y="311"/>
                    <a:pt x="897" y="317"/>
                    <a:pt x="892" y="324"/>
                  </a:cubicBezTo>
                  <a:cubicBezTo>
                    <a:pt x="880" y="330"/>
                    <a:pt x="885" y="340"/>
                    <a:pt x="889" y="346"/>
                  </a:cubicBezTo>
                  <a:cubicBezTo>
                    <a:pt x="893" y="352"/>
                    <a:pt x="892" y="358"/>
                    <a:pt x="892" y="363"/>
                  </a:cubicBezTo>
                  <a:cubicBezTo>
                    <a:pt x="890" y="371"/>
                    <a:pt x="887" y="376"/>
                    <a:pt x="878" y="368"/>
                  </a:cubicBezTo>
                  <a:cubicBezTo>
                    <a:pt x="870" y="361"/>
                    <a:pt x="862" y="354"/>
                    <a:pt x="856" y="345"/>
                  </a:cubicBezTo>
                  <a:cubicBezTo>
                    <a:pt x="858" y="343"/>
                    <a:pt x="859" y="342"/>
                    <a:pt x="857" y="340"/>
                  </a:cubicBezTo>
                  <a:cubicBezTo>
                    <a:pt x="858" y="326"/>
                    <a:pt x="856" y="316"/>
                    <a:pt x="837" y="317"/>
                  </a:cubicBezTo>
                  <a:cubicBezTo>
                    <a:pt x="830" y="317"/>
                    <a:pt x="818" y="315"/>
                    <a:pt x="812" y="308"/>
                  </a:cubicBezTo>
                  <a:cubicBezTo>
                    <a:pt x="799" y="291"/>
                    <a:pt x="781" y="293"/>
                    <a:pt x="764" y="293"/>
                  </a:cubicBezTo>
                  <a:cubicBezTo>
                    <a:pt x="755" y="293"/>
                    <a:pt x="754" y="290"/>
                    <a:pt x="754" y="283"/>
                  </a:cubicBezTo>
                  <a:cubicBezTo>
                    <a:pt x="755" y="275"/>
                    <a:pt x="753" y="270"/>
                    <a:pt x="744" y="269"/>
                  </a:cubicBezTo>
                  <a:cubicBezTo>
                    <a:pt x="740" y="269"/>
                    <a:pt x="737" y="264"/>
                    <a:pt x="733" y="261"/>
                  </a:cubicBezTo>
                  <a:cubicBezTo>
                    <a:pt x="733" y="259"/>
                    <a:pt x="733" y="257"/>
                    <a:pt x="733" y="255"/>
                  </a:cubicBezTo>
                  <a:cubicBezTo>
                    <a:pt x="740" y="236"/>
                    <a:pt x="753" y="222"/>
                    <a:pt x="767" y="209"/>
                  </a:cubicBezTo>
                  <a:cubicBezTo>
                    <a:pt x="772" y="204"/>
                    <a:pt x="769" y="198"/>
                    <a:pt x="770" y="198"/>
                  </a:cubicBezTo>
                  <a:cubicBezTo>
                    <a:pt x="784" y="201"/>
                    <a:pt x="794" y="187"/>
                    <a:pt x="808" y="192"/>
                  </a:cubicBezTo>
                  <a:cubicBezTo>
                    <a:pt x="808" y="185"/>
                    <a:pt x="807" y="178"/>
                    <a:pt x="807" y="171"/>
                  </a:cubicBezTo>
                  <a:cubicBezTo>
                    <a:pt x="807" y="170"/>
                    <a:pt x="808" y="169"/>
                    <a:pt x="808" y="167"/>
                  </a:cubicBezTo>
                  <a:cubicBezTo>
                    <a:pt x="810" y="167"/>
                    <a:pt x="812" y="167"/>
                    <a:pt x="814" y="166"/>
                  </a:cubicBezTo>
                  <a:cubicBezTo>
                    <a:pt x="826" y="168"/>
                    <a:pt x="816" y="174"/>
                    <a:pt x="816" y="178"/>
                  </a:cubicBezTo>
                  <a:cubicBezTo>
                    <a:pt x="817" y="184"/>
                    <a:pt x="814" y="189"/>
                    <a:pt x="808" y="192"/>
                  </a:cubicBezTo>
                  <a:cubicBezTo>
                    <a:pt x="816" y="195"/>
                    <a:pt x="829" y="202"/>
                    <a:pt x="831" y="200"/>
                  </a:cubicBezTo>
                  <a:cubicBezTo>
                    <a:pt x="843" y="187"/>
                    <a:pt x="857" y="196"/>
                    <a:pt x="869" y="195"/>
                  </a:cubicBezTo>
                  <a:cubicBezTo>
                    <a:pt x="871" y="195"/>
                    <a:pt x="873" y="195"/>
                    <a:pt x="873" y="192"/>
                  </a:cubicBezTo>
                  <a:cubicBezTo>
                    <a:pt x="856" y="178"/>
                    <a:pt x="838" y="167"/>
                    <a:pt x="817" y="159"/>
                  </a:cubicBezTo>
                  <a:cubicBezTo>
                    <a:pt x="820" y="156"/>
                    <a:pt x="818" y="149"/>
                    <a:pt x="825" y="151"/>
                  </a:cubicBezTo>
                  <a:cubicBezTo>
                    <a:pt x="836" y="154"/>
                    <a:pt x="846" y="148"/>
                    <a:pt x="856" y="148"/>
                  </a:cubicBezTo>
                  <a:cubicBezTo>
                    <a:pt x="859" y="148"/>
                    <a:pt x="860" y="147"/>
                    <a:pt x="860" y="144"/>
                  </a:cubicBezTo>
                  <a:cubicBezTo>
                    <a:pt x="870" y="133"/>
                    <a:pt x="859" y="119"/>
                    <a:pt x="864" y="106"/>
                  </a:cubicBezTo>
                  <a:cubicBezTo>
                    <a:pt x="867" y="98"/>
                    <a:pt x="853" y="99"/>
                    <a:pt x="850" y="93"/>
                  </a:cubicBezTo>
                  <a:cubicBezTo>
                    <a:pt x="863" y="92"/>
                    <a:pt x="879" y="91"/>
                    <a:pt x="887" y="85"/>
                  </a:cubicBezTo>
                  <a:cubicBezTo>
                    <a:pt x="898" y="78"/>
                    <a:pt x="900" y="84"/>
                    <a:pt x="905" y="88"/>
                  </a:cubicBezTo>
                  <a:cubicBezTo>
                    <a:pt x="908" y="91"/>
                    <a:pt x="911" y="94"/>
                    <a:pt x="915" y="96"/>
                  </a:cubicBezTo>
                  <a:cubicBezTo>
                    <a:pt x="924" y="100"/>
                    <a:pt x="921" y="103"/>
                    <a:pt x="915" y="107"/>
                  </a:cubicBezTo>
                  <a:cubicBezTo>
                    <a:pt x="931" y="106"/>
                    <a:pt x="945" y="113"/>
                    <a:pt x="950" y="125"/>
                  </a:cubicBezTo>
                  <a:cubicBezTo>
                    <a:pt x="956" y="137"/>
                    <a:pt x="959" y="146"/>
                    <a:pt x="975" y="142"/>
                  </a:cubicBezTo>
                  <a:cubicBezTo>
                    <a:pt x="977" y="141"/>
                    <a:pt x="982" y="147"/>
                    <a:pt x="986" y="150"/>
                  </a:cubicBezTo>
                  <a:cubicBezTo>
                    <a:pt x="978" y="156"/>
                    <a:pt x="973" y="158"/>
                    <a:pt x="966" y="150"/>
                  </a:cubicBezTo>
                  <a:cubicBezTo>
                    <a:pt x="959" y="143"/>
                    <a:pt x="950" y="147"/>
                    <a:pt x="942" y="148"/>
                  </a:cubicBezTo>
                  <a:cubicBezTo>
                    <a:pt x="939" y="148"/>
                    <a:pt x="937" y="152"/>
                    <a:pt x="938" y="155"/>
                  </a:cubicBezTo>
                  <a:cubicBezTo>
                    <a:pt x="943" y="173"/>
                    <a:pt x="930" y="171"/>
                    <a:pt x="921" y="168"/>
                  </a:cubicBezTo>
                  <a:cubicBezTo>
                    <a:pt x="914" y="165"/>
                    <a:pt x="909" y="168"/>
                    <a:pt x="903" y="171"/>
                  </a:cubicBezTo>
                  <a:cubicBezTo>
                    <a:pt x="899" y="173"/>
                    <a:pt x="898" y="176"/>
                    <a:pt x="899" y="179"/>
                  </a:cubicBezTo>
                  <a:cubicBezTo>
                    <a:pt x="899" y="184"/>
                    <a:pt x="904" y="183"/>
                    <a:pt x="907" y="183"/>
                  </a:cubicBezTo>
                  <a:cubicBezTo>
                    <a:pt x="916" y="182"/>
                    <a:pt x="924" y="184"/>
                    <a:pt x="933" y="181"/>
                  </a:cubicBezTo>
                  <a:cubicBezTo>
                    <a:pt x="940" y="178"/>
                    <a:pt x="946" y="182"/>
                    <a:pt x="953" y="187"/>
                  </a:cubicBezTo>
                  <a:cubicBezTo>
                    <a:pt x="961" y="192"/>
                    <a:pt x="960" y="205"/>
                    <a:pt x="969" y="206"/>
                  </a:cubicBezTo>
                  <a:cubicBezTo>
                    <a:pt x="984" y="207"/>
                    <a:pt x="995" y="218"/>
                    <a:pt x="1008" y="223"/>
                  </a:cubicBezTo>
                  <a:cubicBezTo>
                    <a:pt x="1012" y="224"/>
                    <a:pt x="1014" y="225"/>
                    <a:pt x="1016" y="222"/>
                  </a:cubicBezTo>
                  <a:cubicBezTo>
                    <a:pt x="1019" y="219"/>
                    <a:pt x="1016" y="216"/>
                    <a:pt x="1015" y="215"/>
                  </a:cubicBezTo>
                  <a:cubicBezTo>
                    <a:pt x="1009" y="208"/>
                    <a:pt x="1002" y="203"/>
                    <a:pt x="996" y="197"/>
                  </a:cubicBezTo>
                  <a:cubicBezTo>
                    <a:pt x="1004" y="198"/>
                    <a:pt x="1011" y="201"/>
                    <a:pt x="1017" y="205"/>
                  </a:cubicBezTo>
                  <a:cubicBezTo>
                    <a:pt x="1024" y="208"/>
                    <a:pt x="1028" y="206"/>
                    <a:pt x="1033" y="201"/>
                  </a:cubicBezTo>
                  <a:cubicBezTo>
                    <a:pt x="1041" y="195"/>
                    <a:pt x="1030" y="196"/>
                    <a:pt x="1030" y="192"/>
                  </a:cubicBezTo>
                  <a:cubicBezTo>
                    <a:pt x="1029" y="179"/>
                    <a:pt x="1017" y="177"/>
                    <a:pt x="1009" y="171"/>
                  </a:cubicBezTo>
                  <a:cubicBezTo>
                    <a:pt x="1000" y="166"/>
                    <a:pt x="1001" y="157"/>
                    <a:pt x="1005" y="151"/>
                  </a:cubicBezTo>
                  <a:cubicBezTo>
                    <a:pt x="1009" y="145"/>
                    <a:pt x="1014" y="155"/>
                    <a:pt x="1020" y="155"/>
                  </a:cubicBezTo>
                  <a:cubicBezTo>
                    <a:pt x="1022" y="154"/>
                    <a:pt x="1024" y="161"/>
                    <a:pt x="1027" y="163"/>
                  </a:cubicBezTo>
                  <a:cubicBezTo>
                    <a:pt x="1031" y="167"/>
                    <a:pt x="1035" y="174"/>
                    <a:pt x="1042" y="170"/>
                  </a:cubicBezTo>
                  <a:cubicBezTo>
                    <a:pt x="1052" y="164"/>
                    <a:pt x="1059" y="156"/>
                    <a:pt x="1065" y="146"/>
                  </a:cubicBezTo>
                  <a:cubicBezTo>
                    <a:pt x="1066" y="145"/>
                    <a:pt x="1065" y="144"/>
                    <a:pt x="1064" y="144"/>
                  </a:cubicBezTo>
                  <a:cubicBezTo>
                    <a:pt x="1050" y="140"/>
                    <a:pt x="1043" y="125"/>
                    <a:pt x="1028" y="123"/>
                  </a:cubicBezTo>
                  <a:cubicBezTo>
                    <a:pt x="1020" y="122"/>
                    <a:pt x="1013" y="119"/>
                    <a:pt x="1006" y="117"/>
                  </a:cubicBezTo>
                  <a:cubicBezTo>
                    <a:pt x="1002" y="115"/>
                    <a:pt x="998" y="107"/>
                    <a:pt x="1002" y="106"/>
                  </a:cubicBezTo>
                  <a:cubicBezTo>
                    <a:pt x="1016" y="102"/>
                    <a:pt x="995" y="91"/>
                    <a:pt x="1007" y="88"/>
                  </a:cubicBezTo>
                  <a:cubicBezTo>
                    <a:pt x="997" y="89"/>
                    <a:pt x="993" y="76"/>
                    <a:pt x="989" y="76"/>
                  </a:cubicBezTo>
                  <a:cubicBezTo>
                    <a:pt x="971" y="80"/>
                    <a:pt x="965" y="54"/>
                    <a:pt x="947" y="63"/>
                  </a:cubicBezTo>
                  <a:cubicBezTo>
                    <a:pt x="944" y="64"/>
                    <a:pt x="944" y="60"/>
                    <a:pt x="942" y="58"/>
                  </a:cubicBezTo>
                  <a:cubicBezTo>
                    <a:pt x="929" y="47"/>
                    <a:pt x="917" y="35"/>
                    <a:pt x="898" y="39"/>
                  </a:cubicBezTo>
                  <a:cubicBezTo>
                    <a:pt x="898" y="45"/>
                    <a:pt x="894" y="49"/>
                    <a:pt x="888" y="46"/>
                  </a:cubicBezTo>
                  <a:cubicBezTo>
                    <a:pt x="881" y="43"/>
                    <a:pt x="877" y="47"/>
                    <a:pt x="869" y="50"/>
                  </a:cubicBezTo>
                  <a:cubicBezTo>
                    <a:pt x="869" y="42"/>
                    <a:pt x="869" y="34"/>
                    <a:pt x="869" y="27"/>
                  </a:cubicBezTo>
                  <a:cubicBezTo>
                    <a:pt x="865" y="25"/>
                    <a:pt x="863" y="11"/>
                    <a:pt x="852" y="17"/>
                  </a:cubicBezTo>
                  <a:cubicBezTo>
                    <a:pt x="845" y="21"/>
                    <a:pt x="837" y="24"/>
                    <a:pt x="830" y="27"/>
                  </a:cubicBezTo>
                  <a:cubicBezTo>
                    <a:pt x="825" y="29"/>
                    <a:pt x="821" y="32"/>
                    <a:pt x="823" y="36"/>
                  </a:cubicBezTo>
                  <a:cubicBezTo>
                    <a:pt x="826" y="42"/>
                    <a:pt x="826" y="46"/>
                    <a:pt x="823" y="51"/>
                  </a:cubicBezTo>
                  <a:cubicBezTo>
                    <a:pt x="822" y="54"/>
                    <a:pt x="829" y="57"/>
                    <a:pt x="823" y="58"/>
                  </a:cubicBezTo>
                  <a:cubicBezTo>
                    <a:pt x="819" y="58"/>
                    <a:pt x="818" y="55"/>
                    <a:pt x="817" y="51"/>
                  </a:cubicBezTo>
                  <a:cubicBezTo>
                    <a:pt x="813" y="37"/>
                    <a:pt x="815" y="26"/>
                    <a:pt x="830" y="20"/>
                  </a:cubicBezTo>
                  <a:cubicBezTo>
                    <a:pt x="816" y="15"/>
                    <a:pt x="794" y="22"/>
                    <a:pt x="787" y="32"/>
                  </a:cubicBezTo>
                  <a:cubicBezTo>
                    <a:pt x="781" y="40"/>
                    <a:pt x="779" y="50"/>
                    <a:pt x="782" y="60"/>
                  </a:cubicBezTo>
                  <a:cubicBezTo>
                    <a:pt x="784" y="67"/>
                    <a:pt x="794" y="64"/>
                    <a:pt x="800" y="66"/>
                  </a:cubicBezTo>
                  <a:cubicBezTo>
                    <a:pt x="801" y="67"/>
                    <a:pt x="803" y="67"/>
                    <a:pt x="802" y="68"/>
                  </a:cubicBezTo>
                  <a:cubicBezTo>
                    <a:pt x="797" y="72"/>
                    <a:pt x="789" y="64"/>
                    <a:pt x="787" y="73"/>
                  </a:cubicBezTo>
                  <a:cubicBezTo>
                    <a:pt x="787" y="77"/>
                    <a:pt x="790" y="81"/>
                    <a:pt x="795" y="81"/>
                  </a:cubicBezTo>
                  <a:cubicBezTo>
                    <a:pt x="811" y="79"/>
                    <a:pt x="825" y="91"/>
                    <a:pt x="841" y="87"/>
                  </a:cubicBezTo>
                  <a:cubicBezTo>
                    <a:pt x="844" y="87"/>
                    <a:pt x="847" y="87"/>
                    <a:pt x="847" y="91"/>
                  </a:cubicBezTo>
                  <a:cubicBezTo>
                    <a:pt x="836" y="89"/>
                    <a:pt x="825" y="88"/>
                    <a:pt x="823" y="104"/>
                  </a:cubicBezTo>
                  <a:cubicBezTo>
                    <a:pt x="822" y="108"/>
                    <a:pt x="819" y="112"/>
                    <a:pt x="817" y="117"/>
                  </a:cubicBezTo>
                  <a:cubicBezTo>
                    <a:pt x="814" y="119"/>
                    <a:pt x="810" y="121"/>
                    <a:pt x="812" y="126"/>
                  </a:cubicBezTo>
                  <a:cubicBezTo>
                    <a:pt x="797" y="132"/>
                    <a:pt x="800" y="117"/>
                    <a:pt x="801" y="113"/>
                  </a:cubicBezTo>
                  <a:cubicBezTo>
                    <a:pt x="801" y="104"/>
                    <a:pt x="797" y="101"/>
                    <a:pt x="790" y="102"/>
                  </a:cubicBezTo>
                  <a:cubicBezTo>
                    <a:pt x="771" y="106"/>
                    <a:pt x="768" y="93"/>
                    <a:pt x="763" y="81"/>
                  </a:cubicBezTo>
                  <a:cubicBezTo>
                    <a:pt x="767" y="76"/>
                    <a:pt x="764" y="74"/>
                    <a:pt x="760" y="72"/>
                  </a:cubicBezTo>
                  <a:cubicBezTo>
                    <a:pt x="754" y="63"/>
                    <a:pt x="750" y="50"/>
                    <a:pt x="734" y="53"/>
                  </a:cubicBezTo>
                  <a:cubicBezTo>
                    <a:pt x="744" y="49"/>
                    <a:pt x="747" y="34"/>
                    <a:pt x="760" y="38"/>
                  </a:cubicBezTo>
                  <a:cubicBezTo>
                    <a:pt x="762" y="39"/>
                    <a:pt x="763" y="38"/>
                    <a:pt x="762" y="36"/>
                  </a:cubicBezTo>
                  <a:cubicBezTo>
                    <a:pt x="766" y="31"/>
                    <a:pt x="768" y="26"/>
                    <a:pt x="772" y="22"/>
                  </a:cubicBezTo>
                  <a:cubicBezTo>
                    <a:pt x="776" y="17"/>
                    <a:pt x="774" y="14"/>
                    <a:pt x="770" y="14"/>
                  </a:cubicBezTo>
                  <a:cubicBezTo>
                    <a:pt x="760" y="15"/>
                    <a:pt x="752" y="7"/>
                    <a:pt x="742" y="10"/>
                  </a:cubicBezTo>
                  <a:cubicBezTo>
                    <a:pt x="741" y="10"/>
                    <a:pt x="740" y="10"/>
                    <a:pt x="739" y="10"/>
                  </a:cubicBezTo>
                  <a:cubicBezTo>
                    <a:pt x="736" y="9"/>
                    <a:pt x="733" y="11"/>
                    <a:pt x="730" y="13"/>
                  </a:cubicBezTo>
                  <a:cubicBezTo>
                    <a:pt x="725" y="14"/>
                    <a:pt x="730" y="19"/>
                    <a:pt x="727" y="21"/>
                  </a:cubicBezTo>
                  <a:cubicBezTo>
                    <a:pt x="717" y="25"/>
                    <a:pt x="722" y="32"/>
                    <a:pt x="725" y="37"/>
                  </a:cubicBezTo>
                  <a:cubicBezTo>
                    <a:pt x="727" y="43"/>
                    <a:pt x="730" y="51"/>
                    <a:pt x="725" y="53"/>
                  </a:cubicBezTo>
                  <a:cubicBezTo>
                    <a:pt x="708" y="62"/>
                    <a:pt x="711" y="76"/>
                    <a:pt x="713" y="90"/>
                  </a:cubicBezTo>
                  <a:cubicBezTo>
                    <a:pt x="702" y="91"/>
                    <a:pt x="694" y="97"/>
                    <a:pt x="688" y="106"/>
                  </a:cubicBezTo>
                  <a:cubicBezTo>
                    <a:pt x="693" y="108"/>
                    <a:pt x="698" y="110"/>
                    <a:pt x="702" y="112"/>
                  </a:cubicBezTo>
                  <a:cubicBezTo>
                    <a:pt x="697" y="117"/>
                    <a:pt x="693" y="120"/>
                    <a:pt x="688" y="124"/>
                  </a:cubicBezTo>
                  <a:cubicBezTo>
                    <a:pt x="684" y="123"/>
                    <a:pt x="680" y="124"/>
                    <a:pt x="676" y="126"/>
                  </a:cubicBezTo>
                  <a:cubicBezTo>
                    <a:pt x="661" y="127"/>
                    <a:pt x="648" y="121"/>
                    <a:pt x="634" y="115"/>
                  </a:cubicBezTo>
                  <a:cubicBezTo>
                    <a:pt x="631" y="115"/>
                    <a:pt x="628" y="114"/>
                    <a:pt x="625" y="114"/>
                  </a:cubicBezTo>
                  <a:cubicBezTo>
                    <a:pt x="618" y="106"/>
                    <a:pt x="604" y="108"/>
                    <a:pt x="595" y="119"/>
                  </a:cubicBezTo>
                  <a:cubicBezTo>
                    <a:pt x="600" y="121"/>
                    <a:pt x="604" y="114"/>
                    <a:pt x="610" y="119"/>
                  </a:cubicBezTo>
                  <a:cubicBezTo>
                    <a:pt x="594" y="121"/>
                    <a:pt x="610" y="135"/>
                    <a:pt x="601" y="140"/>
                  </a:cubicBezTo>
                  <a:cubicBezTo>
                    <a:pt x="600" y="139"/>
                    <a:pt x="599" y="139"/>
                    <a:pt x="598" y="138"/>
                  </a:cubicBezTo>
                  <a:cubicBezTo>
                    <a:pt x="598" y="130"/>
                    <a:pt x="595" y="125"/>
                    <a:pt x="586" y="127"/>
                  </a:cubicBezTo>
                  <a:cubicBezTo>
                    <a:pt x="583" y="126"/>
                    <a:pt x="581" y="121"/>
                    <a:pt x="577" y="126"/>
                  </a:cubicBezTo>
                  <a:cubicBezTo>
                    <a:pt x="566" y="126"/>
                    <a:pt x="556" y="126"/>
                    <a:pt x="546" y="126"/>
                  </a:cubicBezTo>
                  <a:cubicBezTo>
                    <a:pt x="538" y="127"/>
                    <a:pt x="537" y="123"/>
                    <a:pt x="538" y="117"/>
                  </a:cubicBezTo>
                  <a:cubicBezTo>
                    <a:pt x="541" y="116"/>
                    <a:pt x="541" y="115"/>
                    <a:pt x="538" y="114"/>
                  </a:cubicBezTo>
                  <a:cubicBezTo>
                    <a:pt x="539" y="110"/>
                    <a:pt x="535" y="106"/>
                    <a:pt x="539" y="102"/>
                  </a:cubicBezTo>
                  <a:cubicBezTo>
                    <a:pt x="545" y="104"/>
                    <a:pt x="545" y="110"/>
                    <a:pt x="552" y="112"/>
                  </a:cubicBezTo>
                  <a:cubicBezTo>
                    <a:pt x="573" y="118"/>
                    <a:pt x="590" y="110"/>
                    <a:pt x="608" y="103"/>
                  </a:cubicBezTo>
                  <a:cubicBezTo>
                    <a:pt x="614" y="101"/>
                    <a:pt x="616" y="100"/>
                    <a:pt x="622" y="103"/>
                  </a:cubicBezTo>
                  <a:cubicBezTo>
                    <a:pt x="640" y="114"/>
                    <a:pt x="652" y="112"/>
                    <a:pt x="663" y="101"/>
                  </a:cubicBezTo>
                  <a:cubicBezTo>
                    <a:pt x="660" y="96"/>
                    <a:pt x="652" y="102"/>
                    <a:pt x="649" y="96"/>
                  </a:cubicBezTo>
                  <a:cubicBezTo>
                    <a:pt x="655" y="89"/>
                    <a:pt x="663" y="93"/>
                    <a:pt x="670" y="92"/>
                  </a:cubicBezTo>
                  <a:cubicBezTo>
                    <a:pt x="669" y="80"/>
                    <a:pt x="658" y="79"/>
                    <a:pt x="651" y="76"/>
                  </a:cubicBezTo>
                  <a:cubicBezTo>
                    <a:pt x="633" y="68"/>
                    <a:pt x="624" y="48"/>
                    <a:pt x="632" y="30"/>
                  </a:cubicBezTo>
                  <a:cubicBezTo>
                    <a:pt x="636" y="22"/>
                    <a:pt x="633" y="19"/>
                    <a:pt x="625" y="18"/>
                  </a:cubicBezTo>
                  <a:cubicBezTo>
                    <a:pt x="616" y="17"/>
                    <a:pt x="611" y="28"/>
                    <a:pt x="602" y="29"/>
                  </a:cubicBezTo>
                  <a:cubicBezTo>
                    <a:pt x="600" y="30"/>
                    <a:pt x="601" y="41"/>
                    <a:pt x="603" y="47"/>
                  </a:cubicBezTo>
                  <a:cubicBezTo>
                    <a:pt x="604" y="49"/>
                    <a:pt x="610" y="54"/>
                    <a:pt x="604" y="56"/>
                  </a:cubicBezTo>
                  <a:cubicBezTo>
                    <a:pt x="599" y="58"/>
                    <a:pt x="595" y="55"/>
                    <a:pt x="595" y="49"/>
                  </a:cubicBezTo>
                  <a:cubicBezTo>
                    <a:pt x="596" y="41"/>
                    <a:pt x="590" y="37"/>
                    <a:pt x="584" y="34"/>
                  </a:cubicBezTo>
                  <a:cubicBezTo>
                    <a:pt x="582" y="32"/>
                    <a:pt x="576" y="31"/>
                    <a:pt x="578" y="37"/>
                  </a:cubicBezTo>
                  <a:cubicBezTo>
                    <a:pt x="579" y="40"/>
                    <a:pt x="583" y="45"/>
                    <a:pt x="579" y="43"/>
                  </a:cubicBezTo>
                  <a:cubicBezTo>
                    <a:pt x="573" y="40"/>
                    <a:pt x="569" y="50"/>
                    <a:pt x="565" y="41"/>
                  </a:cubicBezTo>
                  <a:cubicBezTo>
                    <a:pt x="560" y="29"/>
                    <a:pt x="553" y="29"/>
                    <a:pt x="546" y="40"/>
                  </a:cubicBezTo>
                  <a:cubicBezTo>
                    <a:pt x="544" y="42"/>
                    <a:pt x="541" y="43"/>
                    <a:pt x="539" y="42"/>
                  </a:cubicBezTo>
                  <a:cubicBezTo>
                    <a:pt x="534" y="39"/>
                    <a:pt x="541" y="38"/>
                    <a:pt x="541" y="36"/>
                  </a:cubicBezTo>
                  <a:cubicBezTo>
                    <a:pt x="542" y="30"/>
                    <a:pt x="540" y="27"/>
                    <a:pt x="533" y="27"/>
                  </a:cubicBezTo>
                  <a:cubicBezTo>
                    <a:pt x="531" y="27"/>
                    <a:pt x="527" y="29"/>
                    <a:pt x="525" y="24"/>
                  </a:cubicBezTo>
                  <a:cubicBezTo>
                    <a:pt x="520" y="11"/>
                    <a:pt x="510" y="9"/>
                    <a:pt x="498" y="9"/>
                  </a:cubicBezTo>
                  <a:cubicBezTo>
                    <a:pt x="489" y="9"/>
                    <a:pt x="480" y="10"/>
                    <a:pt x="471" y="5"/>
                  </a:cubicBezTo>
                  <a:cubicBezTo>
                    <a:pt x="462" y="0"/>
                    <a:pt x="450" y="3"/>
                    <a:pt x="440" y="6"/>
                  </a:cubicBezTo>
                  <a:cubicBezTo>
                    <a:pt x="431" y="10"/>
                    <a:pt x="442" y="16"/>
                    <a:pt x="439" y="20"/>
                  </a:cubicBezTo>
                  <a:cubicBezTo>
                    <a:pt x="437" y="21"/>
                    <a:pt x="437" y="23"/>
                    <a:pt x="436" y="25"/>
                  </a:cubicBezTo>
                  <a:cubicBezTo>
                    <a:pt x="433" y="32"/>
                    <a:pt x="426" y="39"/>
                    <a:pt x="425" y="44"/>
                  </a:cubicBezTo>
                  <a:cubicBezTo>
                    <a:pt x="423" y="58"/>
                    <a:pt x="446" y="53"/>
                    <a:pt x="446" y="68"/>
                  </a:cubicBezTo>
                  <a:cubicBezTo>
                    <a:pt x="446" y="70"/>
                    <a:pt x="452" y="69"/>
                    <a:pt x="456" y="68"/>
                  </a:cubicBezTo>
                  <a:cubicBezTo>
                    <a:pt x="469" y="64"/>
                    <a:pt x="479" y="58"/>
                    <a:pt x="485" y="46"/>
                  </a:cubicBezTo>
                  <a:cubicBezTo>
                    <a:pt x="488" y="42"/>
                    <a:pt x="491" y="37"/>
                    <a:pt x="498" y="37"/>
                  </a:cubicBezTo>
                  <a:cubicBezTo>
                    <a:pt x="490" y="57"/>
                    <a:pt x="491" y="60"/>
                    <a:pt x="510" y="64"/>
                  </a:cubicBezTo>
                  <a:cubicBezTo>
                    <a:pt x="506" y="67"/>
                    <a:pt x="503" y="69"/>
                    <a:pt x="498" y="72"/>
                  </a:cubicBezTo>
                  <a:cubicBezTo>
                    <a:pt x="518" y="82"/>
                    <a:pt x="541" y="68"/>
                    <a:pt x="559" y="84"/>
                  </a:cubicBezTo>
                  <a:cubicBezTo>
                    <a:pt x="541" y="83"/>
                    <a:pt x="524" y="83"/>
                    <a:pt x="508" y="89"/>
                  </a:cubicBezTo>
                  <a:cubicBezTo>
                    <a:pt x="512" y="99"/>
                    <a:pt x="520" y="99"/>
                    <a:pt x="528" y="101"/>
                  </a:cubicBezTo>
                  <a:cubicBezTo>
                    <a:pt x="518" y="101"/>
                    <a:pt x="509" y="102"/>
                    <a:pt x="498" y="98"/>
                  </a:cubicBezTo>
                  <a:cubicBezTo>
                    <a:pt x="486" y="93"/>
                    <a:pt x="472" y="86"/>
                    <a:pt x="457" y="91"/>
                  </a:cubicBezTo>
                  <a:cubicBezTo>
                    <a:pt x="450" y="90"/>
                    <a:pt x="443" y="90"/>
                    <a:pt x="436" y="89"/>
                  </a:cubicBezTo>
                  <a:cubicBezTo>
                    <a:pt x="432" y="83"/>
                    <a:pt x="428" y="84"/>
                    <a:pt x="424" y="90"/>
                  </a:cubicBezTo>
                  <a:cubicBezTo>
                    <a:pt x="422" y="90"/>
                    <a:pt x="420" y="90"/>
                    <a:pt x="418" y="90"/>
                  </a:cubicBezTo>
                  <a:cubicBezTo>
                    <a:pt x="417" y="86"/>
                    <a:pt x="413" y="84"/>
                    <a:pt x="409" y="84"/>
                  </a:cubicBezTo>
                  <a:cubicBezTo>
                    <a:pt x="409" y="82"/>
                    <a:pt x="407" y="82"/>
                    <a:pt x="406" y="82"/>
                  </a:cubicBezTo>
                  <a:cubicBezTo>
                    <a:pt x="401" y="77"/>
                    <a:pt x="398" y="78"/>
                    <a:pt x="395" y="84"/>
                  </a:cubicBezTo>
                  <a:cubicBezTo>
                    <a:pt x="395" y="83"/>
                    <a:pt x="394" y="84"/>
                    <a:pt x="394" y="85"/>
                  </a:cubicBezTo>
                  <a:cubicBezTo>
                    <a:pt x="388" y="88"/>
                    <a:pt x="382" y="83"/>
                    <a:pt x="376" y="85"/>
                  </a:cubicBezTo>
                  <a:cubicBezTo>
                    <a:pt x="372" y="85"/>
                    <a:pt x="368" y="85"/>
                    <a:pt x="364" y="85"/>
                  </a:cubicBezTo>
                  <a:cubicBezTo>
                    <a:pt x="359" y="91"/>
                    <a:pt x="349" y="88"/>
                    <a:pt x="346" y="96"/>
                  </a:cubicBezTo>
                  <a:cubicBezTo>
                    <a:pt x="344" y="96"/>
                    <a:pt x="342" y="96"/>
                    <a:pt x="340" y="97"/>
                  </a:cubicBezTo>
                  <a:cubicBezTo>
                    <a:pt x="333" y="96"/>
                    <a:pt x="326" y="94"/>
                    <a:pt x="322" y="102"/>
                  </a:cubicBezTo>
                  <a:cubicBezTo>
                    <a:pt x="321" y="102"/>
                    <a:pt x="320" y="103"/>
                    <a:pt x="319" y="103"/>
                  </a:cubicBezTo>
                  <a:cubicBezTo>
                    <a:pt x="312" y="102"/>
                    <a:pt x="305" y="101"/>
                    <a:pt x="298" y="97"/>
                  </a:cubicBezTo>
                  <a:cubicBezTo>
                    <a:pt x="291" y="93"/>
                    <a:pt x="284" y="87"/>
                    <a:pt x="274" y="91"/>
                  </a:cubicBezTo>
                  <a:cubicBezTo>
                    <a:pt x="270" y="90"/>
                    <a:pt x="266" y="90"/>
                    <a:pt x="262" y="90"/>
                  </a:cubicBezTo>
                  <a:cubicBezTo>
                    <a:pt x="259" y="83"/>
                    <a:pt x="253" y="84"/>
                    <a:pt x="247" y="85"/>
                  </a:cubicBezTo>
                  <a:cubicBezTo>
                    <a:pt x="234" y="85"/>
                    <a:pt x="221" y="84"/>
                    <a:pt x="208" y="84"/>
                  </a:cubicBezTo>
                  <a:cubicBezTo>
                    <a:pt x="206" y="80"/>
                    <a:pt x="204" y="78"/>
                    <a:pt x="199" y="79"/>
                  </a:cubicBezTo>
                  <a:cubicBezTo>
                    <a:pt x="179" y="79"/>
                    <a:pt x="160" y="77"/>
                    <a:pt x="141" y="71"/>
                  </a:cubicBezTo>
                  <a:cubicBezTo>
                    <a:pt x="139" y="68"/>
                    <a:pt x="137" y="65"/>
                    <a:pt x="133" y="69"/>
                  </a:cubicBezTo>
                  <a:cubicBezTo>
                    <a:pt x="118" y="63"/>
                    <a:pt x="103" y="65"/>
                    <a:pt x="88" y="73"/>
                  </a:cubicBezTo>
                  <a:cubicBezTo>
                    <a:pt x="78" y="71"/>
                    <a:pt x="70" y="75"/>
                    <a:pt x="65" y="83"/>
                  </a:cubicBezTo>
                  <a:cubicBezTo>
                    <a:pt x="63" y="84"/>
                    <a:pt x="60" y="85"/>
                    <a:pt x="58" y="85"/>
                  </a:cubicBezTo>
                  <a:cubicBezTo>
                    <a:pt x="47" y="83"/>
                    <a:pt x="48" y="93"/>
                    <a:pt x="44" y="98"/>
                  </a:cubicBezTo>
                  <a:cubicBezTo>
                    <a:pt x="38" y="102"/>
                    <a:pt x="34" y="110"/>
                    <a:pt x="25" y="109"/>
                  </a:cubicBezTo>
                  <a:cubicBezTo>
                    <a:pt x="16" y="107"/>
                    <a:pt x="13" y="115"/>
                    <a:pt x="17" y="119"/>
                  </a:cubicBezTo>
                  <a:cubicBezTo>
                    <a:pt x="25" y="129"/>
                    <a:pt x="31" y="142"/>
                    <a:pt x="46" y="143"/>
                  </a:cubicBezTo>
                  <a:cubicBezTo>
                    <a:pt x="48" y="143"/>
                    <a:pt x="50" y="144"/>
                    <a:pt x="52" y="144"/>
                  </a:cubicBezTo>
                  <a:cubicBezTo>
                    <a:pt x="55" y="147"/>
                    <a:pt x="56" y="151"/>
                    <a:pt x="53" y="155"/>
                  </a:cubicBezTo>
                  <a:cubicBezTo>
                    <a:pt x="52" y="156"/>
                    <a:pt x="50" y="157"/>
                    <a:pt x="49" y="156"/>
                  </a:cubicBezTo>
                  <a:cubicBezTo>
                    <a:pt x="36" y="144"/>
                    <a:pt x="23" y="152"/>
                    <a:pt x="10" y="156"/>
                  </a:cubicBezTo>
                  <a:cubicBezTo>
                    <a:pt x="3" y="159"/>
                    <a:pt x="0" y="164"/>
                    <a:pt x="6" y="171"/>
                  </a:cubicBezTo>
                  <a:cubicBezTo>
                    <a:pt x="5" y="175"/>
                    <a:pt x="6" y="177"/>
                    <a:pt x="10" y="178"/>
                  </a:cubicBezTo>
                  <a:cubicBezTo>
                    <a:pt x="26" y="193"/>
                    <a:pt x="43" y="186"/>
                    <a:pt x="61" y="183"/>
                  </a:cubicBezTo>
                  <a:cubicBezTo>
                    <a:pt x="62" y="183"/>
                    <a:pt x="63" y="183"/>
                    <a:pt x="64" y="183"/>
                  </a:cubicBezTo>
                  <a:cubicBezTo>
                    <a:pt x="64" y="186"/>
                    <a:pt x="64" y="189"/>
                    <a:pt x="64" y="192"/>
                  </a:cubicBezTo>
                  <a:cubicBezTo>
                    <a:pt x="60" y="199"/>
                    <a:pt x="50" y="197"/>
                    <a:pt x="46" y="204"/>
                  </a:cubicBezTo>
                  <a:cubicBezTo>
                    <a:pt x="43" y="204"/>
                    <a:pt x="40" y="205"/>
                    <a:pt x="37" y="205"/>
                  </a:cubicBezTo>
                  <a:cubicBezTo>
                    <a:pt x="28" y="209"/>
                    <a:pt x="19" y="213"/>
                    <a:pt x="19" y="225"/>
                  </a:cubicBezTo>
                  <a:cubicBezTo>
                    <a:pt x="19" y="227"/>
                    <a:pt x="19" y="229"/>
                    <a:pt x="19" y="231"/>
                  </a:cubicBezTo>
                  <a:cubicBezTo>
                    <a:pt x="16" y="239"/>
                    <a:pt x="23" y="241"/>
                    <a:pt x="27" y="245"/>
                  </a:cubicBezTo>
                  <a:cubicBezTo>
                    <a:pt x="28" y="246"/>
                    <a:pt x="29" y="248"/>
                    <a:pt x="29" y="249"/>
                  </a:cubicBezTo>
                  <a:cubicBezTo>
                    <a:pt x="29" y="254"/>
                    <a:pt x="31" y="257"/>
                    <a:pt x="37" y="257"/>
                  </a:cubicBezTo>
                  <a:cubicBezTo>
                    <a:pt x="38" y="257"/>
                    <a:pt x="40" y="258"/>
                    <a:pt x="41" y="258"/>
                  </a:cubicBezTo>
                  <a:cubicBezTo>
                    <a:pt x="51" y="258"/>
                    <a:pt x="61" y="256"/>
                    <a:pt x="59" y="271"/>
                  </a:cubicBezTo>
                  <a:cubicBezTo>
                    <a:pt x="58" y="275"/>
                    <a:pt x="63" y="276"/>
                    <a:pt x="67" y="276"/>
                  </a:cubicBezTo>
                  <a:cubicBezTo>
                    <a:pt x="73" y="276"/>
                    <a:pt x="79" y="276"/>
                    <a:pt x="86" y="276"/>
                  </a:cubicBezTo>
                  <a:cubicBezTo>
                    <a:pt x="90" y="276"/>
                    <a:pt x="94" y="275"/>
                    <a:pt x="96" y="280"/>
                  </a:cubicBezTo>
                  <a:cubicBezTo>
                    <a:pt x="99" y="284"/>
                    <a:pt x="95" y="287"/>
                    <a:pt x="92" y="290"/>
                  </a:cubicBezTo>
                  <a:cubicBezTo>
                    <a:pt x="89" y="294"/>
                    <a:pt x="85" y="298"/>
                    <a:pt x="82" y="302"/>
                  </a:cubicBezTo>
                  <a:cubicBezTo>
                    <a:pt x="78" y="303"/>
                    <a:pt x="78" y="306"/>
                    <a:pt x="77" y="309"/>
                  </a:cubicBezTo>
                  <a:cubicBezTo>
                    <a:pt x="76" y="311"/>
                    <a:pt x="73" y="314"/>
                    <a:pt x="75" y="314"/>
                  </a:cubicBezTo>
                  <a:cubicBezTo>
                    <a:pt x="81" y="315"/>
                    <a:pt x="87" y="320"/>
                    <a:pt x="94" y="316"/>
                  </a:cubicBezTo>
                  <a:cubicBezTo>
                    <a:pt x="97" y="317"/>
                    <a:pt x="98" y="314"/>
                    <a:pt x="99" y="312"/>
                  </a:cubicBezTo>
                  <a:cubicBezTo>
                    <a:pt x="100" y="311"/>
                    <a:pt x="100" y="311"/>
                    <a:pt x="100" y="311"/>
                  </a:cubicBezTo>
                  <a:cubicBezTo>
                    <a:pt x="103" y="311"/>
                    <a:pt x="105" y="309"/>
                    <a:pt x="106" y="306"/>
                  </a:cubicBezTo>
                  <a:cubicBezTo>
                    <a:pt x="108" y="305"/>
                    <a:pt x="110" y="305"/>
                    <a:pt x="112" y="304"/>
                  </a:cubicBezTo>
                  <a:cubicBezTo>
                    <a:pt x="116" y="305"/>
                    <a:pt x="116" y="302"/>
                    <a:pt x="117" y="300"/>
                  </a:cubicBezTo>
                  <a:cubicBezTo>
                    <a:pt x="121" y="297"/>
                    <a:pt x="126" y="295"/>
                    <a:pt x="130" y="292"/>
                  </a:cubicBezTo>
                  <a:cubicBezTo>
                    <a:pt x="133" y="297"/>
                    <a:pt x="138" y="297"/>
                    <a:pt x="143" y="297"/>
                  </a:cubicBezTo>
                  <a:cubicBezTo>
                    <a:pt x="155" y="298"/>
                    <a:pt x="154" y="287"/>
                    <a:pt x="156" y="281"/>
                  </a:cubicBezTo>
                  <a:cubicBezTo>
                    <a:pt x="159" y="271"/>
                    <a:pt x="151" y="279"/>
                    <a:pt x="149" y="278"/>
                  </a:cubicBezTo>
                  <a:cubicBezTo>
                    <a:pt x="145" y="275"/>
                    <a:pt x="145" y="271"/>
                    <a:pt x="147" y="267"/>
                  </a:cubicBezTo>
                  <a:cubicBezTo>
                    <a:pt x="147" y="266"/>
                    <a:pt x="147" y="265"/>
                    <a:pt x="148" y="264"/>
                  </a:cubicBezTo>
                  <a:cubicBezTo>
                    <a:pt x="150" y="262"/>
                    <a:pt x="153" y="261"/>
                    <a:pt x="153" y="258"/>
                  </a:cubicBezTo>
                  <a:cubicBezTo>
                    <a:pt x="154" y="257"/>
                    <a:pt x="154" y="257"/>
                    <a:pt x="154" y="257"/>
                  </a:cubicBezTo>
                  <a:cubicBezTo>
                    <a:pt x="156" y="257"/>
                    <a:pt x="159" y="255"/>
                    <a:pt x="161" y="258"/>
                  </a:cubicBezTo>
                  <a:cubicBezTo>
                    <a:pt x="160" y="261"/>
                    <a:pt x="161" y="263"/>
                    <a:pt x="164" y="264"/>
                  </a:cubicBezTo>
                  <a:cubicBezTo>
                    <a:pt x="168" y="268"/>
                    <a:pt x="173" y="274"/>
                    <a:pt x="178" y="264"/>
                  </a:cubicBezTo>
                  <a:cubicBezTo>
                    <a:pt x="188" y="260"/>
                    <a:pt x="204" y="262"/>
                    <a:pt x="202" y="243"/>
                  </a:cubicBezTo>
                  <a:cubicBezTo>
                    <a:pt x="215" y="249"/>
                    <a:pt x="229" y="254"/>
                    <a:pt x="244" y="252"/>
                  </a:cubicBezTo>
                  <a:cubicBezTo>
                    <a:pt x="244" y="252"/>
                    <a:pt x="244" y="252"/>
                    <a:pt x="244" y="252"/>
                  </a:cubicBezTo>
                  <a:cubicBezTo>
                    <a:pt x="245" y="253"/>
                    <a:pt x="247" y="255"/>
                    <a:pt x="249" y="253"/>
                  </a:cubicBezTo>
                  <a:cubicBezTo>
                    <a:pt x="252" y="255"/>
                    <a:pt x="254" y="253"/>
                    <a:pt x="257" y="253"/>
                  </a:cubicBezTo>
                  <a:cubicBezTo>
                    <a:pt x="259" y="256"/>
                    <a:pt x="261" y="258"/>
                    <a:pt x="265" y="257"/>
                  </a:cubicBezTo>
                  <a:cubicBezTo>
                    <a:pt x="268" y="257"/>
                    <a:pt x="271" y="258"/>
                    <a:pt x="274" y="258"/>
                  </a:cubicBezTo>
                  <a:cubicBezTo>
                    <a:pt x="279" y="264"/>
                    <a:pt x="283" y="270"/>
                    <a:pt x="292" y="270"/>
                  </a:cubicBezTo>
                  <a:cubicBezTo>
                    <a:pt x="293" y="271"/>
                    <a:pt x="294" y="272"/>
                    <a:pt x="295" y="273"/>
                  </a:cubicBezTo>
                  <a:cubicBezTo>
                    <a:pt x="299" y="277"/>
                    <a:pt x="301" y="282"/>
                    <a:pt x="308" y="280"/>
                  </a:cubicBezTo>
                  <a:cubicBezTo>
                    <a:pt x="315" y="278"/>
                    <a:pt x="318" y="283"/>
                    <a:pt x="318" y="289"/>
                  </a:cubicBezTo>
                  <a:cubicBezTo>
                    <a:pt x="318" y="303"/>
                    <a:pt x="326" y="300"/>
                    <a:pt x="334" y="298"/>
                  </a:cubicBezTo>
                  <a:cubicBezTo>
                    <a:pt x="335" y="299"/>
                    <a:pt x="336" y="299"/>
                    <a:pt x="337" y="300"/>
                  </a:cubicBezTo>
                  <a:cubicBezTo>
                    <a:pt x="337" y="304"/>
                    <a:pt x="337" y="308"/>
                    <a:pt x="343" y="306"/>
                  </a:cubicBezTo>
                  <a:cubicBezTo>
                    <a:pt x="346" y="306"/>
                    <a:pt x="349" y="306"/>
                    <a:pt x="352" y="306"/>
                  </a:cubicBezTo>
                  <a:cubicBezTo>
                    <a:pt x="345" y="326"/>
                    <a:pt x="345" y="326"/>
                    <a:pt x="366" y="328"/>
                  </a:cubicBezTo>
                  <a:cubicBezTo>
                    <a:pt x="368" y="328"/>
                    <a:pt x="369" y="329"/>
                    <a:pt x="370" y="330"/>
                  </a:cubicBezTo>
                  <a:cubicBezTo>
                    <a:pt x="370" y="330"/>
                    <a:pt x="370" y="330"/>
                    <a:pt x="370" y="330"/>
                  </a:cubicBezTo>
                  <a:cubicBezTo>
                    <a:pt x="372" y="343"/>
                    <a:pt x="380" y="350"/>
                    <a:pt x="391" y="356"/>
                  </a:cubicBezTo>
                  <a:cubicBezTo>
                    <a:pt x="392" y="357"/>
                    <a:pt x="393" y="359"/>
                    <a:pt x="395" y="360"/>
                  </a:cubicBezTo>
                  <a:cubicBezTo>
                    <a:pt x="396" y="365"/>
                    <a:pt x="403" y="368"/>
                    <a:pt x="397" y="375"/>
                  </a:cubicBezTo>
                  <a:cubicBezTo>
                    <a:pt x="394" y="379"/>
                    <a:pt x="394" y="391"/>
                    <a:pt x="398" y="393"/>
                  </a:cubicBezTo>
                  <a:cubicBezTo>
                    <a:pt x="416" y="402"/>
                    <a:pt x="425" y="417"/>
                    <a:pt x="436" y="432"/>
                  </a:cubicBezTo>
                  <a:cubicBezTo>
                    <a:pt x="437" y="462"/>
                    <a:pt x="434" y="492"/>
                    <a:pt x="438" y="522"/>
                  </a:cubicBezTo>
                  <a:cubicBezTo>
                    <a:pt x="443" y="535"/>
                    <a:pt x="446" y="549"/>
                    <a:pt x="460" y="557"/>
                  </a:cubicBezTo>
                  <a:cubicBezTo>
                    <a:pt x="460" y="558"/>
                    <a:pt x="461" y="560"/>
                    <a:pt x="462" y="561"/>
                  </a:cubicBezTo>
                  <a:cubicBezTo>
                    <a:pt x="465" y="574"/>
                    <a:pt x="475" y="581"/>
                    <a:pt x="485" y="587"/>
                  </a:cubicBezTo>
                  <a:cubicBezTo>
                    <a:pt x="495" y="593"/>
                    <a:pt x="503" y="600"/>
                    <a:pt x="508" y="609"/>
                  </a:cubicBezTo>
                  <a:cubicBezTo>
                    <a:pt x="520" y="632"/>
                    <a:pt x="531" y="656"/>
                    <a:pt x="551" y="674"/>
                  </a:cubicBezTo>
                  <a:cubicBezTo>
                    <a:pt x="553" y="676"/>
                    <a:pt x="556" y="679"/>
                    <a:pt x="556" y="681"/>
                  </a:cubicBezTo>
                  <a:cubicBezTo>
                    <a:pt x="554" y="694"/>
                    <a:pt x="563" y="694"/>
                    <a:pt x="572" y="695"/>
                  </a:cubicBezTo>
                  <a:cubicBezTo>
                    <a:pt x="572" y="695"/>
                    <a:pt x="572" y="695"/>
                    <a:pt x="572" y="695"/>
                  </a:cubicBezTo>
                  <a:cubicBezTo>
                    <a:pt x="574" y="697"/>
                    <a:pt x="575" y="698"/>
                    <a:pt x="576" y="701"/>
                  </a:cubicBezTo>
                  <a:cubicBezTo>
                    <a:pt x="578" y="704"/>
                    <a:pt x="581" y="707"/>
                    <a:pt x="584" y="704"/>
                  </a:cubicBezTo>
                  <a:cubicBezTo>
                    <a:pt x="588" y="701"/>
                    <a:pt x="583" y="698"/>
                    <a:pt x="582" y="694"/>
                  </a:cubicBezTo>
                  <a:cubicBezTo>
                    <a:pt x="582" y="693"/>
                    <a:pt x="577" y="693"/>
                    <a:pt x="574" y="693"/>
                  </a:cubicBezTo>
                  <a:cubicBezTo>
                    <a:pt x="574" y="689"/>
                    <a:pt x="574" y="685"/>
                    <a:pt x="574" y="681"/>
                  </a:cubicBezTo>
                  <a:cubicBezTo>
                    <a:pt x="574" y="678"/>
                    <a:pt x="572" y="673"/>
                    <a:pt x="575" y="671"/>
                  </a:cubicBezTo>
                  <a:cubicBezTo>
                    <a:pt x="580" y="669"/>
                    <a:pt x="582" y="674"/>
                    <a:pt x="584" y="677"/>
                  </a:cubicBezTo>
                  <a:cubicBezTo>
                    <a:pt x="597" y="689"/>
                    <a:pt x="610" y="701"/>
                    <a:pt x="622" y="714"/>
                  </a:cubicBezTo>
                  <a:cubicBezTo>
                    <a:pt x="622" y="721"/>
                    <a:pt x="623" y="728"/>
                    <a:pt x="623" y="735"/>
                  </a:cubicBezTo>
                  <a:cubicBezTo>
                    <a:pt x="624" y="747"/>
                    <a:pt x="640" y="760"/>
                    <a:pt x="655" y="761"/>
                  </a:cubicBezTo>
                  <a:cubicBezTo>
                    <a:pt x="655" y="761"/>
                    <a:pt x="655" y="761"/>
                    <a:pt x="655" y="761"/>
                  </a:cubicBezTo>
                  <a:cubicBezTo>
                    <a:pt x="656" y="762"/>
                    <a:pt x="658" y="762"/>
                    <a:pt x="659" y="763"/>
                  </a:cubicBezTo>
                  <a:cubicBezTo>
                    <a:pt x="661" y="769"/>
                    <a:pt x="668" y="769"/>
                    <a:pt x="672" y="770"/>
                  </a:cubicBezTo>
                  <a:cubicBezTo>
                    <a:pt x="688" y="774"/>
                    <a:pt x="702" y="785"/>
                    <a:pt x="719" y="780"/>
                  </a:cubicBezTo>
                  <a:cubicBezTo>
                    <a:pt x="723" y="780"/>
                    <a:pt x="726" y="780"/>
                    <a:pt x="730" y="779"/>
                  </a:cubicBezTo>
                  <a:cubicBezTo>
                    <a:pt x="740" y="781"/>
                    <a:pt x="745" y="790"/>
                    <a:pt x="751" y="796"/>
                  </a:cubicBezTo>
                  <a:cubicBezTo>
                    <a:pt x="756" y="801"/>
                    <a:pt x="761" y="805"/>
                    <a:pt x="769" y="803"/>
                  </a:cubicBezTo>
                  <a:cubicBezTo>
                    <a:pt x="772" y="804"/>
                    <a:pt x="775" y="804"/>
                    <a:pt x="778" y="804"/>
                  </a:cubicBezTo>
                  <a:cubicBezTo>
                    <a:pt x="780" y="810"/>
                    <a:pt x="785" y="810"/>
                    <a:pt x="790" y="809"/>
                  </a:cubicBezTo>
                  <a:cubicBezTo>
                    <a:pt x="792" y="809"/>
                    <a:pt x="794" y="810"/>
                    <a:pt x="796" y="810"/>
                  </a:cubicBezTo>
                  <a:cubicBezTo>
                    <a:pt x="798" y="814"/>
                    <a:pt x="800" y="816"/>
                    <a:pt x="804" y="817"/>
                  </a:cubicBezTo>
                  <a:cubicBezTo>
                    <a:pt x="810" y="826"/>
                    <a:pt x="816" y="837"/>
                    <a:pt x="823" y="843"/>
                  </a:cubicBezTo>
                  <a:cubicBezTo>
                    <a:pt x="832" y="851"/>
                    <a:pt x="843" y="860"/>
                    <a:pt x="855" y="862"/>
                  </a:cubicBezTo>
                  <a:cubicBezTo>
                    <a:pt x="861" y="864"/>
                    <a:pt x="876" y="879"/>
                    <a:pt x="879" y="856"/>
                  </a:cubicBezTo>
                  <a:cubicBezTo>
                    <a:pt x="879" y="854"/>
                    <a:pt x="890" y="845"/>
                    <a:pt x="893" y="855"/>
                  </a:cubicBezTo>
                  <a:cubicBezTo>
                    <a:pt x="895" y="864"/>
                    <a:pt x="901" y="869"/>
                    <a:pt x="904" y="876"/>
                  </a:cubicBezTo>
                  <a:cubicBezTo>
                    <a:pt x="909" y="889"/>
                    <a:pt x="906" y="906"/>
                    <a:pt x="896" y="916"/>
                  </a:cubicBezTo>
                  <a:cubicBezTo>
                    <a:pt x="890" y="921"/>
                    <a:pt x="890" y="926"/>
                    <a:pt x="896" y="931"/>
                  </a:cubicBezTo>
                  <a:cubicBezTo>
                    <a:pt x="900" y="934"/>
                    <a:pt x="905" y="938"/>
                    <a:pt x="910" y="938"/>
                  </a:cubicBezTo>
                  <a:cubicBezTo>
                    <a:pt x="918" y="939"/>
                    <a:pt x="924" y="942"/>
                    <a:pt x="925" y="950"/>
                  </a:cubicBezTo>
                  <a:cubicBezTo>
                    <a:pt x="925" y="959"/>
                    <a:pt x="918" y="966"/>
                    <a:pt x="910" y="968"/>
                  </a:cubicBezTo>
                  <a:cubicBezTo>
                    <a:pt x="901" y="971"/>
                    <a:pt x="896" y="974"/>
                    <a:pt x="893" y="983"/>
                  </a:cubicBezTo>
                  <a:cubicBezTo>
                    <a:pt x="890" y="992"/>
                    <a:pt x="883" y="989"/>
                    <a:pt x="877" y="984"/>
                  </a:cubicBezTo>
                  <a:cubicBezTo>
                    <a:pt x="876" y="982"/>
                    <a:pt x="877" y="976"/>
                    <a:pt x="872" y="978"/>
                  </a:cubicBezTo>
                  <a:cubicBezTo>
                    <a:pt x="869" y="980"/>
                    <a:pt x="866" y="983"/>
                    <a:pt x="867" y="987"/>
                  </a:cubicBezTo>
                  <a:cubicBezTo>
                    <a:pt x="869" y="993"/>
                    <a:pt x="867" y="1001"/>
                    <a:pt x="873" y="1006"/>
                  </a:cubicBezTo>
                  <a:cubicBezTo>
                    <a:pt x="889" y="1019"/>
                    <a:pt x="894" y="1040"/>
                    <a:pt x="905" y="1057"/>
                  </a:cubicBezTo>
                  <a:cubicBezTo>
                    <a:pt x="915" y="1075"/>
                    <a:pt x="918" y="1099"/>
                    <a:pt x="943" y="1105"/>
                  </a:cubicBezTo>
                  <a:cubicBezTo>
                    <a:pt x="945" y="1105"/>
                    <a:pt x="946" y="1106"/>
                    <a:pt x="948" y="1107"/>
                  </a:cubicBezTo>
                  <a:cubicBezTo>
                    <a:pt x="973" y="1119"/>
                    <a:pt x="981" y="1133"/>
                    <a:pt x="979" y="1158"/>
                  </a:cubicBezTo>
                  <a:cubicBezTo>
                    <a:pt x="978" y="1162"/>
                    <a:pt x="977" y="1167"/>
                    <a:pt x="976" y="1171"/>
                  </a:cubicBezTo>
                  <a:cubicBezTo>
                    <a:pt x="972" y="1197"/>
                    <a:pt x="968" y="1223"/>
                    <a:pt x="965" y="1249"/>
                  </a:cubicBezTo>
                  <a:cubicBezTo>
                    <a:pt x="963" y="1274"/>
                    <a:pt x="961" y="1299"/>
                    <a:pt x="949" y="1322"/>
                  </a:cubicBezTo>
                  <a:cubicBezTo>
                    <a:pt x="945" y="1331"/>
                    <a:pt x="940" y="1339"/>
                    <a:pt x="943" y="1349"/>
                  </a:cubicBezTo>
                  <a:cubicBezTo>
                    <a:pt x="946" y="1357"/>
                    <a:pt x="943" y="1365"/>
                    <a:pt x="942" y="1374"/>
                  </a:cubicBezTo>
                  <a:cubicBezTo>
                    <a:pt x="940" y="1384"/>
                    <a:pt x="933" y="1395"/>
                    <a:pt x="939" y="1407"/>
                  </a:cubicBezTo>
                  <a:cubicBezTo>
                    <a:pt x="945" y="1403"/>
                    <a:pt x="942" y="1398"/>
                    <a:pt x="943" y="1394"/>
                  </a:cubicBezTo>
                  <a:cubicBezTo>
                    <a:pt x="944" y="1391"/>
                    <a:pt x="941" y="1386"/>
                    <a:pt x="947" y="1386"/>
                  </a:cubicBezTo>
                  <a:cubicBezTo>
                    <a:pt x="952" y="1387"/>
                    <a:pt x="952" y="1392"/>
                    <a:pt x="951" y="1396"/>
                  </a:cubicBezTo>
                  <a:cubicBezTo>
                    <a:pt x="949" y="1407"/>
                    <a:pt x="946" y="1417"/>
                    <a:pt x="946" y="1428"/>
                  </a:cubicBezTo>
                  <a:cubicBezTo>
                    <a:pt x="946" y="1431"/>
                    <a:pt x="946" y="1440"/>
                    <a:pt x="936" y="1435"/>
                  </a:cubicBezTo>
                  <a:cubicBezTo>
                    <a:pt x="931" y="1432"/>
                    <a:pt x="929" y="1438"/>
                    <a:pt x="927" y="1442"/>
                  </a:cubicBezTo>
                  <a:cubicBezTo>
                    <a:pt x="925" y="1447"/>
                    <a:pt x="928" y="1449"/>
                    <a:pt x="932" y="1449"/>
                  </a:cubicBezTo>
                  <a:cubicBezTo>
                    <a:pt x="943" y="1449"/>
                    <a:pt x="928" y="1463"/>
                    <a:pt x="939" y="1463"/>
                  </a:cubicBezTo>
                  <a:cubicBezTo>
                    <a:pt x="936" y="1465"/>
                    <a:pt x="933" y="1467"/>
                    <a:pt x="929" y="1466"/>
                  </a:cubicBezTo>
                  <a:cubicBezTo>
                    <a:pt x="927" y="1466"/>
                    <a:pt x="925" y="1467"/>
                    <a:pt x="924" y="1468"/>
                  </a:cubicBezTo>
                  <a:cubicBezTo>
                    <a:pt x="923" y="1474"/>
                    <a:pt x="934" y="1471"/>
                    <a:pt x="931" y="1479"/>
                  </a:cubicBezTo>
                  <a:cubicBezTo>
                    <a:pt x="928" y="1479"/>
                    <a:pt x="924" y="1479"/>
                    <a:pt x="926" y="1483"/>
                  </a:cubicBezTo>
                  <a:cubicBezTo>
                    <a:pt x="926" y="1485"/>
                    <a:pt x="928" y="1486"/>
                    <a:pt x="929" y="1487"/>
                  </a:cubicBezTo>
                  <a:cubicBezTo>
                    <a:pt x="931" y="1485"/>
                    <a:pt x="932" y="1483"/>
                    <a:pt x="933" y="1481"/>
                  </a:cubicBezTo>
                  <a:cubicBezTo>
                    <a:pt x="933" y="1481"/>
                    <a:pt x="934" y="1481"/>
                    <a:pt x="934" y="1480"/>
                  </a:cubicBezTo>
                  <a:cubicBezTo>
                    <a:pt x="935" y="1480"/>
                    <a:pt x="935" y="1480"/>
                    <a:pt x="936" y="1480"/>
                  </a:cubicBezTo>
                  <a:cubicBezTo>
                    <a:pt x="938" y="1483"/>
                    <a:pt x="937" y="1487"/>
                    <a:pt x="936" y="1490"/>
                  </a:cubicBezTo>
                  <a:cubicBezTo>
                    <a:pt x="935" y="1496"/>
                    <a:pt x="925" y="1501"/>
                    <a:pt x="934" y="1507"/>
                  </a:cubicBezTo>
                  <a:cubicBezTo>
                    <a:pt x="940" y="1510"/>
                    <a:pt x="943" y="1518"/>
                    <a:pt x="951" y="1515"/>
                  </a:cubicBezTo>
                  <a:cubicBezTo>
                    <a:pt x="951" y="1522"/>
                    <a:pt x="944" y="1525"/>
                    <a:pt x="947" y="1532"/>
                  </a:cubicBezTo>
                  <a:cubicBezTo>
                    <a:pt x="952" y="1530"/>
                    <a:pt x="958" y="1526"/>
                    <a:pt x="965" y="1531"/>
                  </a:cubicBezTo>
                  <a:cubicBezTo>
                    <a:pt x="955" y="1531"/>
                    <a:pt x="950" y="1538"/>
                    <a:pt x="943" y="1543"/>
                  </a:cubicBezTo>
                  <a:cubicBezTo>
                    <a:pt x="953" y="1545"/>
                    <a:pt x="962" y="1546"/>
                    <a:pt x="967" y="1535"/>
                  </a:cubicBezTo>
                  <a:cubicBezTo>
                    <a:pt x="968" y="1531"/>
                    <a:pt x="969" y="1528"/>
                    <a:pt x="973" y="1527"/>
                  </a:cubicBezTo>
                  <a:cubicBezTo>
                    <a:pt x="973" y="1533"/>
                    <a:pt x="979" y="1535"/>
                    <a:pt x="980" y="1539"/>
                  </a:cubicBezTo>
                  <a:cubicBezTo>
                    <a:pt x="981" y="1542"/>
                    <a:pt x="977" y="1546"/>
                    <a:pt x="972" y="1546"/>
                  </a:cubicBezTo>
                  <a:cubicBezTo>
                    <a:pt x="969" y="1545"/>
                    <a:pt x="964" y="1543"/>
                    <a:pt x="964" y="1548"/>
                  </a:cubicBezTo>
                  <a:cubicBezTo>
                    <a:pt x="963" y="1551"/>
                    <a:pt x="968" y="1557"/>
                    <a:pt x="970" y="1557"/>
                  </a:cubicBezTo>
                  <a:cubicBezTo>
                    <a:pt x="976" y="1555"/>
                    <a:pt x="979" y="1561"/>
                    <a:pt x="984" y="1562"/>
                  </a:cubicBezTo>
                  <a:cubicBezTo>
                    <a:pt x="999" y="1566"/>
                    <a:pt x="1010" y="1557"/>
                    <a:pt x="1024" y="1556"/>
                  </a:cubicBezTo>
                  <a:cubicBezTo>
                    <a:pt x="1003" y="1545"/>
                    <a:pt x="994" y="1532"/>
                    <a:pt x="990" y="1516"/>
                  </a:cubicBezTo>
                  <a:cubicBezTo>
                    <a:pt x="984" y="1493"/>
                    <a:pt x="1001" y="1485"/>
                    <a:pt x="1011" y="1472"/>
                  </a:cubicBezTo>
                  <a:cubicBezTo>
                    <a:pt x="1017" y="1464"/>
                    <a:pt x="1025" y="1458"/>
                    <a:pt x="1011" y="1449"/>
                  </a:cubicBezTo>
                  <a:cubicBezTo>
                    <a:pt x="1001" y="1443"/>
                    <a:pt x="1000" y="1436"/>
                    <a:pt x="1013" y="1431"/>
                  </a:cubicBezTo>
                  <a:cubicBezTo>
                    <a:pt x="1018" y="1429"/>
                    <a:pt x="1023" y="1424"/>
                    <a:pt x="1024" y="1419"/>
                  </a:cubicBezTo>
                  <a:cubicBezTo>
                    <a:pt x="1025" y="1407"/>
                    <a:pt x="1032" y="1400"/>
                    <a:pt x="1044" y="1395"/>
                  </a:cubicBezTo>
                  <a:cubicBezTo>
                    <a:pt x="1041" y="1393"/>
                    <a:pt x="1039" y="1392"/>
                    <a:pt x="1038" y="1392"/>
                  </a:cubicBezTo>
                  <a:cubicBezTo>
                    <a:pt x="1029" y="1395"/>
                    <a:pt x="1028" y="1390"/>
                    <a:pt x="1027" y="1382"/>
                  </a:cubicBezTo>
                  <a:cubicBezTo>
                    <a:pt x="1027" y="1373"/>
                    <a:pt x="1034" y="1376"/>
                    <a:pt x="1038" y="1377"/>
                  </a:cubicBezTo>
                  <a:cubicBezTo>
                    <a:pt x="1053" y="1383"/>
                    <a:pt x="1056" y="1371"/>
                    <a:pt x="1056" y="1362"/>
                  </a:cubicBezTo>
                  <a:cubicBezTo>
                    <a:pt x="1057" y="1353"/>
                    <a:pt x="1061" y="1352"/>
                    <a:pt x="1067" y="1353"/>
                  </a:cubicBezTo>
                  <a:cubicBezTo>
                    <a:pt x="1077" y="1354"/>
                    <a:pt x="1087" y="1351"/>
                    <a:pt x="1096" y="1347"/>
                  </a:cubicBezTo>
                  <a:cubicBezTo>
                    <a:pt x="1104" y="1343"/>
                    <a:pt x="1114" y="1336"/>
                    <a:pt x="1110" y="1326"/>
                  </a:cubicBezTo>
                  <a:cubicBezTo>
                    <a:pt x="1107" y="1319"/>
                    <a:pt x="1106" y="1311"/>
                    <a:pt x="1101" y="1304"/>
                  </a:cubicBezTo>
                  <a:cubicBezTo>
                    <a:pt x="1105" y="1302"/>
                    <a:pt x="1108" y="1303"/>
                    <a:pt x="1112" y="1304"/>
                  </a:cubicBezTo>
                  <a:cubicBezTo>
                    <a:pt x="1132" y="1309"/>
                    <a:pt x="1143" y="1304"/>
                    <a:pt x="1153" y="1285"/>
                  </a:cubicBezTo>
                  <a:cubicBezTo>
                    <a:pt x="1158" y="1275"/>
                    <a:pt x="1162" y="1264"/>
                    <a:pt x="1169" y="1254"/>
                  </a:cubicBezTo>
                  <a:cubicBezTo>
                    <a:pt x="1170" y="1256"/>
                    <a:pt x="1171" y="1257"/>
                    <a:pt x="1171" y="1259"/>
                  </a:cubicBezTo>
                  <a:cubicBezTo>
                    <a:pt x="1171" y="1260"/>
                    <a:pt x="1171" y="1263"/>
                    <a:pt x="1174" y="1262"/>
                  </a:cubicBezTo>
                  <a:cubicBezTo>
                    <a:pt x="1182" y="1245"/>
                    <a:pt x="1198" y="1231"/>
                    <a:pt x="1195" y="1209"/>
                  </a:cubicBezTo>
                  <a:cubicBezTo>
                    <a:pt x="1194" y="1207"/>
                    <a:pt x="1195" y="1205"/>
                    <a:pt x="1196" y="1204"/>
                  </a:cubicBezTo>
                  <a:cubicBezTo>
                    <a:pt x="1210" y="1190"/>
                    <a:pt x="1227" y="1177"/>
                    <a:pt x="1247" y="1177"/>
                  </a:cubicBezTo>
                  <a:cubicBezTo>
                    <a:pt x="1260" y="1176"/>
                    <a:pt x="1267" y="1171"/>
                    <a:pt x="1271" y="1163"/>
                  </a:cubicBezTo>
                  <a:cubicBezTo>
                    <a:pt x="1284" y="1139"/>
                    <a:pt x="1294" y="1115"/>
                    <a:pt x="1291" y="1087"/>
                  </a:cubicBezTo>
                  <a:cubicBezTo>
                    <a:pt x="1291" y="1081"/>
                    <a:pt x="1290" y="1073"/>
                    <a:pt x="1297" y="1072"/>
                  </a:cubicBezTo>
                  <a:cubicBezTo>
                    <a:pt x="1303" y="1070"/>
                    <a:pt x="1304" y="1065"/>
                    <a:pt x="1306" y="1061"/>
                  </a:cubicBezTo>
                  <a:cubicBezTo>
                    <a:pt x="1310" y="1056"/>
                    <a:pt x="1313" y="1050"/>
                    <a:pt x="1319" y="1046"/>
                  </a:cubicBezTo>
                  <a:cubicBezTo>
                    <a:pt x="1331" y="1038"/>
                    <a:pt x="1335" y="1025"/>
                    <a:pt x="1333" y="1011"/>
                  </a:cubicBezTo>
                  <a:cubicBezTo>
                    <a:pt x="1332" y="1000"/>
                    <a:pt x="1328" y="991"/>
                    <a:pt x="1314" y="992"/>
                  </a:cubicBezTo>
                  <a:close/>
                  <a:moveTo>
                    <a:pt x="718" y="93"/>
                  </a:moveTo>
                  <a:cubicBezTo>
                    <a:pt x="718" y="93"/>
                    <a:pt x="718" y="94"/>
                    <a:pt x="718" y="95"/>
                  </a:cubicBezTo>
                  <a:cubicBezTo>
                    <a:pt x="721" y="98"/>
                    <a:pt x="731" y="92"/>
                    <a:pt x="730" y="102"/>
                  </a:cubicBezTo>
                  <a:cubicBezTo>
                    <a:pt x="736" y="100"/>
                    <a:pt x="736" y="104"/>
                    <a:pt x="737" y="108"/>
                  </a:cubicBezTo>
                  <a:cubicBezTo>
                    <a:pt x="736" y="115"/>
                    <a:pt x="731" y="118"/>
                    <a:pt x="727" y="122"/>
                  </a:cubicBezTo>
                  <a:cubicBezTo>
                    <a:pt x="725" y="124"/>
                    <a:pt x="722" y="128"/>
                    <a:pt x="720" y="125"/>
                  </a:cubicBezTo>
                  <a:cubicBezTo>
                    <a:pt x="717" y="123"/>
                    <a:pt x="717" y="119"/>
                    <a:pt x="716" y="116"/>
                  </a:cubicBezTo>
                  <a:cubicBezTo>
                    <a:pt x="716" y="112"/>
                    <a:pt x="719" y="111"/>
                    <a:pt x="722" y="111"/>
                  </a:cubicBezTo>
                  <a:cubicBezTo>
                    <a:pt x="730" y="112"/>
                    <a:pt x="732" y="109"/>
                    <a:pt x="730" y="102"/>
                  </a:cubicBezTo>
                  <a:cubicBezTo>
                    <a:pt x="726" y="100"/>
                    <a:pt x="716" y="107"/>
                    <a:pt x="718" y="95"/>
                  </a:cubicBezTo>
                  <a:cubicBezTo>
                    <a:pt x="718" y="94"/>
                    <a:pt x="718" y="93"/>
                    <a:pt x="718" y="93"/>
                  </a:cubicBezTo>
                  <a:cubicBezTo>
                    <a:pt x="717" y="92"/>
                    <a:pt x="716" y="91"/>
                    <a:pt x="715" y="90"/>
                  </a:cubicBezTo>
                  <a:cubicBezTo>
                    <a:pt x="716" y="91"/>
                    <a:pt x="717" y="92"/>
                    <a:pt x="718" y="93"/>
                  </a:cubicBezTo>
                  <a:close/>
                  <a:moveTo>
                    <a:pt x="537" y="621"/>
                  </a:moveTo>
                  <a:cubicBezTo>
                    <a:pt x="540" y="616"/>
                    <a:pt x="546" y="616"/>
                    <a:pt x="548" y="619"/>
                  </a:cubicBezTo>
                  <a:cubicBezTo>
                    <a:pt x="552" y="624"/>
                    <a:pt x="551" y="630"/>
                    <a:pt x="547" y="635"/>
                  </a:cubicBezTo>
                  <a:cubicBezTo>
                    <a:pt x="544" y="630"/>
                    <a:pt x="541" y="626"/>
                    <a:pt x="537" y="621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307203" y="2031216"/>
              <a:ext cx="1270337" cy="972898"/>
            </a:xfrm>
            <a:custGeom>
              <a:avLst/>
              <a:gdLst>
                <a:gd name="T0" fmla="*/ 468 w 606"/>
                <a:gd name="T1" fmla="*/ 290 h 464"/>
                <a:gd name="T2" fmla="*/ 506 w 606"/>
                <a:gd name="T3" fmla="*/ 290 h 464"/>
                <a:gd name="T4" fmla="*/ 501 w 606"/>
                <a:gd name="T5" fmla="*/ 265 h 464"/>
                <a:gd name="T6" fmla="*/ 498 w 606"/>
                <a:gd name="T7" fmla="*/ 254 h 464"/>
                <a:gd name="T8" fmla="*/ 499 w 606"/>
                <a:gd name="T9" fmla="*/ 242 h 464"/>
                <a:gd name="T10" fmla="*/ 478 w 606"/>
                <a:gd name="T11" fmla="*/ 241 h 464"/>
                <a:gd name="T12" fmla="*/ 495 w 606"/>
                <a:gd name="T13" fmla="*/ 232 h 464"/>
                <a:gd name="T14" fmla="*/ 522 w 606"/>
                <a:gd name="T15" fmla="*/ 232 h 464"/>
                <a:gd name="T16" fmla="*/ 512 w 606"/>
                <a:gd name="T17" fmla="*/ 219 h 464"/>
                <a:gd name="T18" fmla="*/ 517 w 606"/>
                <a:gd name="T19" fmla="*/ 200 h 464"/>
                <a:gd name="T20" fmla="*/ 537 w 606"/>
                <a:gd name="T21" fmla="*/ 189 h 464"/>
                <a:gd name="T22" fmla="*/ 503 w 606"/>
                <a:gd name="T23" fmla="*/ 166 h 464"/>
                <a:gd name="T24" fmla="*/ 546 w 606"/>
                <a:gd name="T25" fmla="*/ 159 h 464"/>
                <a:gd name="T26" fmla="*/ 523 w 606"/>
                <a:gd name="T27" fmla="*/ 150 h 464"/>
                <a:gd name="T28" fmla="*/ 512 w 606"/>
                <a:gd name="T29" fmla="*/ 145 h 464"/>
                <a:gd name="T30" fmla="*/ 561 w 606"/>
                <a:gd name="T31" fmla="*/ 86 h 464"/>
                <a:gd name="T32" fmla="*/ 606 w 606"/>
                <a:gd name="T33" fmla="*/ 59 h 464"/>
                <a:gd name="T34" fmla="*/ 555 w 606"/>
                <a:gd name="T35" fmla="*/ 55 h 464"/>
                <a:gd name="T36" fmla="*/ 516 w 606"/>
                <a:gd name="T37" fmla="*/ 61 h 464"/>
                <a:gd name="T38" fmla="*/ 502 w 606"/>
                <a:gd name="T39" fmla="*/ 62 h 464"/>
                <a:gd name="T40" fmla="*/ 489 w 606"/>
                <a:gd name="T41" fmla="*/ 50 h 464"/>
                <a:gd name="T42" fmla="*/ 469 w 606"/>
                <a:gd name="T43" fmla="*/ 51 h 464"/>
                <a:gd name="T44" fmla="*/ 410 w 606"/>
                <a:gd name="T45" fmla="*/ 50 h 464"/>
                <a:gd name="T46" fmla="*/ 509 w 606"/>
                <a:gd name="T47" fmla="*/ 32 h 464"/>
                <a:gd name="T48" fmla="*/ 471 w 606"/>
                <a:gd name="T49" fmla="*/ 16 h 464"/>
                <a:gd name="T50" fmla="*/ 441 w 606"/>
                <a:gd name="T51" fmla="*/ 12 h 464"/>
                <a:gd name="T52" fmla="*/ 337 w 606"/>
                <a:gd name="T53" fmla="*/ 19 h 464"/>
                <a:gd name="T54" fmla="*/ 270 w 606"/>
                <a:gd name="T55" fmla="*/ 30 h 464"/>
                <a:gd name="T56" fmla="*/ 263 w 606"/>
                <a:gd name="T57" fmla="*/ 46 h 464"/>
                <a:gd name="T58" fmla="*/ 220 w 606"/>
                <a:gd name="T59" fmla="*/ 36 h 464"/>
                <a:gd name="T60" fmla="*/ 207 w 606"/>
                <a:gd name="T61" fmla="*/ 44 h 464"/>
                <a:gd name="T62" fmla="*/ 192 w 606"/>
                <a:gd name="T63" fmla="*/ 56 h 464"/>
                <a:gd name="T64" fmla="*/ 184 w 606"/>
                <a:gd name="T65" fmla="*/ 39 h 464"/>
                <a:gd name="T66" fmla="*/ 131 w 606"/>
                <a:gd name="T67" fmla="*/ 50 h 464"/>
                <a:gd name="T68" fmla="*/ 103 w 606"/>
                <a:gd name="T69" fmla="*/ 68 h 464"/>
                <a:gd name="T70" fmla="*/ 70 w 606"/>
                <a:gd name="T71" fmla="*/ 92 h 464"/>
                <a:gd name="T72" fmla="*/ 55 w 606"/>
                <a:gd name="T73" fmla="*/ 116 h 464"/>
                <a:gd name="T74" fmla="*/ 0 w 606"/>
                <a:gd name="T75" fmla="*/ 134 h 464"/>
                <a:gd name="T76" fmla="*/ 38 w 606"/>
                <a:gd name="T77" fmla="*/ 150 h 464"/>
                <a:gd name="T78" fmla="*/ 31 w 606"/>
                <a:gd name="T79" fmla="*/ 167 h 464"/>
                <a:gd name="T80" fmla="*/ 74 w 606"/>
                <a:gd name="T81" fmla="*/ 177 h 464"/>
                <a:gd name="T82" fmla="*/ 159 w 606"/>
                <a:gd name="T83" fmla="*/ 212 h 464"/>
                <a:gd name="T84" fmla="*/ 172 w 606"/>
                <a:gd name="T85" fmla="*/ 267 h 464"/>
                <a:gd name="T86" fmla="*/ 194 w 606"/>
                <a:gd name="T87" fmla="*/ 269 h 464"/>
                <a:gd name="T88" fmla="*/ 212 w 606"/>
                <a:gd name="T89" fmla="*/ 286 h 464"/>
                <a:gd name="T90" fmla="*/ 179 w 606"/>
                <a:gd name="T91" fmla="*/ 304 h 464"/>
                <a:gd name="T92" fmla="*/ 199 w 606"/>
                <a:gd name="T93" fmla="*/ 297 h 464"/>
                <a:gd name="T94" fmla="*/ 205 w 606"/>
                <a:gd name="T95" fmla="*/ 321 h 464"/>
                <a:gd name="T96" fmla="*/ 195 w 606"/>
                <a:gd name="T97" fmla="*/ 356 h 464"/>
                <a:gd name="T98" fmla="*/ 210 w 606"/>
                <a:gd name="T99" fmla="*/ 398 h 464"/>
                <a:gd name="T100" fmla="*/ 244 w 606"/>
                <a:gd name="T101" fmla="*/ 445 h 464"/>
                <a:gd name="T102" fmla="*/ 300 w 606"/>
                <a:gd name="T103" fmla="*/ 447 h 464"/>
                <a:gd name="T104" fmla="*/ 320 w 606"/>
                <a:gd name="T105" fmla="*/ 398 h 464"/>
                <a:gd name="T106" fmla="*/ 345 w 606"/>
                <a:gd name="T107" fmla="*/ 363 h 464"/>
                <a:gd name="T108" fmla="*/ 393 w 606"/>
                <a:gd name="T109" fmla="*/ 347 h 464"/>
                <a:gd name="T110" fmla="*/ 460 w 606"/>
                <a:gd name="T111" fmla="*/ 320 h 464"/>
                <a:gd name="T112" fmla="*/ 485 w 606"/>
                <a:gd name="T113" fmla="*/ 295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06" h="464">
                  <a:moveTo>
                    <a:pt x="485" y="295"/>
                  </a:moveTo>
                  <a:cubicBezTo>
                    <a:pt x="480" y="291"/>
                    <a:pt x="474" y="292"/>
                    <a:pt x="468" y="290"/>
                  </a:cubicBezTo>
                  <a:cubicBezTo>
                    <a:pt x="473" y="282"/>
                    <a:pt x="477" y="271"/>
                    <a:pt x="487" y="284"/>
                  </a:cubicBezTo>
                  <a:cubicBezTo>
                    <a:pt x="493" y="291"/>
                    <a:pt x="499" y="291"/>
                    <a:pt x="506" y="290"/>
                  </a:cubicBezTo>
                  <a:cubicBezTo>
                    <a:pt x="511" y="289"/>
                    <a:pt x="510" y="284"/>
                    <a:pt x="510" y="281"/>
                  </a:cubicBezTo>
                  <a:cubicBezTo>
                    <a:pt x="511" y="273"/>
                    <a:pt x="510" y="268"/>
                    <a:pt x="501" y="265"/>
                  </a:cubicBezTo>
                  <a:cubicBezTo>
                    <a:pt x="495" y="264"/>
                    <a:pt x="489" y="259"/>
                    <a:pt x="487" y="251"/>
                  </a:cubicBezTo>
                  <a:cubicBezTo>
                    <a:pt x="492" y="252"/>
                    <a:pt x="495" y="254"/>
                    <a:pt x="498" y="254"/>
                  </a:cubicBezTo>
                  <a:cubicBezTo>
                    <a:pt x="502" y="254"/>
                    <a:pt x="508" y="256"/>
                    <a:pt x="508" y="249"/>
                  </a:cubicBezTo>
                  <a:cubicBezTo>
                    <a:pt x="508" y="243"/>
                    <a:pt x="504" y="241"/>
                    <a:pt x="499" y="242"/>
                  </a:cubicBezTo>
                  <a:cubicBezTo>
                    <a:pt x="494" y="242"/>
                    <a:pt x="489" y="242"/>
                    <a:pt x="484" y="243"/>
                  </a:cubicBezTo>
                  <a:cubicBezTo>
                    <a:pt x="481" y="243"/>
                    <a:pt x="479" y="243"/>
                    <a:pt x="478" y="241"/>
                  </a:cubicBezTo>
                  <a:cubicBezTo>
                    <a:pt x="476" y="237"/>
                    <a:pt x="480" y="237"/>
                    <a:pt x="481" y="236"/>
                  </a:cubicBezTo>
                  <a:cubicBezTo>
                    <a:pt x="485" y="230"/>
                    <a:pt x="490" y="227"/>
                    <a:pt x="495" y="232"/>
                  </a:cubicBezTo>
                  <a:cubicBezTo>
                    <a:pt x="502" y="239"/>
                    <a:pt x="510" y="235"/>
                    <a:pt x="517" y="236"/>
                  </a:cubicBezTo>
                  <a:cubicBezTo>
                    <a:pt x="519" y="236"/>
                    <a:pt x="522" y="235"/>
                    <a:pt x="522" y="232"/>
                  </a:cubicBezTo>
                  <a:cubicBezTo>
                    <a:pt x="523" y="230"/>
                    <a:pt x="523" y="226"/>
                    <a:pt x="520" y="225"/>
                  </a:cubicBezTo>
                  <a:cubicBezTo>
                    <a:pt x="517" y="223"/>
                    <a:pt x="512" y="224"/>
                    <a:pt x="512" y="219"/>
                  </a:cubicBezTo>
                  <a:cubicBezTo>
                    <a:pt x="519" y="213"/>
                    <a:pt x="530" y="223"/>
                    <a:pt x="537" y="213"/>
                  </a:cubicBezTo>
                  <a:cubicBezTo>
                    <a:pt x="529" y="209"/>
                    <a:pt x="521" y="208"/>
                    <a:pt x="517" y="200"/>
                  </a:cubicBezTo>
                  <a:cubicBezTo>
                    <a:pt x="520" y="200"/>
                    <a:pt x="522" y="200"/>
                    <a:pt x="524" y="200"/>
                  </a:cubicBezTo>
                  <a:cubicBezTo>
                    <a:pt x="531" y="200"/>
                    <a:pt x="537" y="197"/>
                    <a:pt x="537" y="189"/>
                  </a:cubicBezTo>
                  <a:cubicBezTo>
                    <a:pt x="536" y="182"/>
                    <a:pt x="533" y="176"/>
                    <a:pt x="523" y="177"/>
                  </a:cubicBezTo>
                  <a:cubicBezTo>
                    <a:pt x="515" y="178"/>
                    <a:pt x="510" y="172"/>
                    <a:pt x="503" y="166"/>
                  </a:cubicBezTo>
                  <a:cubicBezTo>
                    <a:pt x="516" y="163"/>
                    <a:pt x="527" y="164"/>
                    <a:pt x="538" y="164"/>
                  </a:cubicBezTo>
                  <a:cubicBezTo>
                    <a:pt x="541" y="164"/>
                    <a:pt x="547" y="166"/>
                    <a:pt x="546" y="159"/>
                  </a:cubicBezTo>
                  <a:cubicBezTo>
                    <a:pt x="545" y="154"/>
                    <a:pt x="541" y="152"/>
                    <a:pt x="537" y="153"/>
                  </a:cubicBezTo>
                  <a:cubicBezTo>
                    <a:pt x="531" y="155"/>
                    <a:pt x="527" y="154"/>
                    <a:pt x="523" y="150"/>
                  </a:cubicBezTo>
                  <a:cubicBezTo>
                    <a:pt x="524" y="144"/>
                    <a:pt x="531" y="148"/>
                    <a:pt x="533" y="144"/>
                  </a:cubicBezTo>
                  <a:cubicBezTo>
                    <a:pt x="525" y="138"/>
                    <a:pt x="518" y="139"/>
                    <a:pt x="512" y="145"/>
                  </a:cubicBezTo>
                  <a:cubicBezTo>
                    <a:pt x="506" y="122"/>
                    <a:pt x="533" y="121"/>
                    <a:pt x="537" y="104"/>
                  </a:cubicBezTo>
                  <a:cubicBezTo>
                    <a:pt x="551" y="105"/>
                    <a:pt x="548" y="85"/>
                    <a:pt x="561" y="86"/>
                  </a:cubicBezTo>
                  <a:cubicBezTo>
                    <a:pt x="558" y="73"/>
                    <a:pt x="569" y="77"/>
                    <a:pt x="575" y="74"/>
                  </a:cubicBezTo>
                  <a:cubicBezTo>
                    <a:pt x="585" y="68"/>
                    <a:pt x="598" y="70"/>
                    <a:pt x="606" y="59"/>
                  </a:cubicBezTo>
                  <a:cubicBezTo>
                    <a:pt x="599" y="56"/>
                    <a:pt x="592" y="51"/>
                    <a:pt x="585" y="51"/>
                  </a:cubicBezTo>
                  <a:cubicBezTo>
                    <a:pt x="575" y="50"/>
                    <a:pt x="563" y="45"/>
                    <a:pt x="555" y="55"/>
                  </a:cubicBezTo>
                  <a:cubicBezTo>
                    <a:pt x="548" y="65"/>
                    <a:pt x="540" y="63"/>
                    <a:pt x="531" y="59"/>
                  </a:cubicBezTo>
                  <a:cubicBezTo>
                    <a:pt x="525" y="55"/>
                    <a:pt x="522" y="57"/>
                    <a:pt x="516" y="61"/>
                  </a:cubicBezTo>
                  <a:cubicBezTo>
                    <a:pt x="509" y="67"/>
                    <a:pt x="499" y="72"/>
                    <a:pt x="491" y="77"/>
                  </a:cubicBezTo>
                  <a:cubicBezTo>
                    <a:pt x="494" y="71"/>
                    <a:pt x="499" y="67"/>
                    <a:pt x="502" y="62"/>
                  </a:cubicBezTo>
                  <a:cubicBezTo>
                    <a:pt x="504" y="58"/>
                    <a:pt x="511" y="53"/>
                    <a:pt x="505" y="48"/>
                  </a:cubicBezTo>
                  <a:cubicBezTo>
                    <a:pt x="500" y="44"/>
                    <a:pt x="495" y="45"/>
                    <a:pt x="489" y="50"/>
                  </a:cubicBezTo>
                  <a:cubicBezTo>
                    <a:pt x="480" y="57"/>
                    <a:pt x="470" y="62"/>
                    <a:pt x="458" y="62"/>
                  </a:cubicBezTo>
                  <a:cubicBezTo>
                    <a:pt x="459" y="53"/>
                    <a:pt x="469" y="59"/>
                    <a:pt x="469" y="51"/>
                  </a:cubicBezTo>
                  <a:cubicBezTo>
                    <a:pt x="446" y="48"/>
                    <a:pt x="424" y="50"/>
                    <a:pt x="401" y="56"/>
                  </a:cubicBezTo>
                  <a:cubicBezTo>
                    <a:pt x="404" y="52"/>
                    <a:pt x="407" y="51"/>
                    <a:pt x="410" y="50"/>
                  </a:cubicBezTo>
                  <a:cubicBezTo>
                    <a:pt x="439" y="39"/>
                    <a:pt x="470" y="49"/>
                    <a:pt x="499" y="38"/>
                  </a:cubicBezTo>
                  <a:cubicBezTo>
                    <a:pt x="503" y="37"/>
                    <a:pt x="509" y="37"/>
                    <a:pt x="509" y="32"/>
                  </a:cubicBezTo>
                  <a:cubicBezTo>
                    <a:pt x="509" y="27"/>
                    <a:pt x="504" y="26"/>
                    <a:pt x="500" y="26"/>
                  </a:cubicBezTo>
                  <a:cubicBezTo>
                    <a:pt x="488" y="28"/>
                    <a:pt x="479" y="24"/>
                    <a:pt x="471" y="16"/>
                  </a:cubicBezTo>
                  <a:cubicBezTo>
                    <a:pt x="467" y="13"/>
                    <a:pt x="462" y="14"/>
                    <a:pt x="457" y="14"/>
                  </a:cubicBezTo>
                  <a:cubicBezTo>
                    <a:pt x="451" y="13"/>
                    <a:pt x="446" y="13"/>
                    <a:pt x="441" y="12"/>
                  </a:cubicBezTo>
                  <a:cubicBezTo>
                    <a:pt x="408" y="7"/>
                    <a:pt x="375" y="0"/>
                    <a:pt x="344" y="19"/>
                  </a:cubicBezTo>
                  <a:cubicBezTo>
                    <a:pt x="341" y="20"/>
                    <a:pt x="339" y="19"/>
                    <a:pt x="337" y="19"/>
                  </a:cubicBezTo>
                  <a:cubicBezTo>
                    <a:pt x="312" y="13"/>
                    <a:pt x="289" y="21"/>
                    <a:pt x="265" y="21"/>
                  </a:cubicBezTo>
                  <a:cubicBezTo>
                    <a:pt x="264" y="27"/>
                    <a:pt x="271" y="26"/>
                    <a:pt x="270" y="30"/>
                  </a:cubicBezTo>
                  <a:cubicBezTo>
                    <a:pt x="266" y="35"/>
                    <a:pt x="259" y="29"/>
                    <a:pt x="255" y="35"/>
                  </a:cubicBezTo>
                  <a:cubicBezTo>
                    <a:pt x="257" y="39"/>
                    <a:pt x="264" y="39"/>
                    <a:pt x="263" y="46"/>
                  </a:cubicBezTo>
                  <a:cubicBezTo>
                    <a:pt x="253" y="46"/>
                    <a:pt x="245" y="41"/>
                    <a:pt x="236" y="37"/>
                  </a:cubicBezTo>
                  <a:cubicBezTo>
                    <a:pt x="231" y="34"/>
                    <a:pt x="224" y="32"/>
                    <a:pt x="220" y="36"/>
                  </a:cubicBezTo>
                  <a:cubicBezTo>
                    <a:pt x="215" y="43"/>
                    <a:pt x="227" y="42"/>
                    <a:pt x="228" y="48"/>
                  </a:cubicBezTo>
                  <a:cubicBezTo>
                    <a:pt x="219" y="54"/>
                    <a:pt x="213" y="48"/>
                    <a:pt x="207" y="44"/>
                  </a:cubicBezTo>
                  <a:cubicBezTo>
                    <a:pt x="200" y="38"/>
                    <a:pt x="195" y="34"/>
                    <a:pt x="198" y="48"/>
                  </a:cubicBezTo>
                  <a:cubicBezTo>
                    <a:pt x="198" y="53"/>
                    <a:pt x="196" y="56"/>
                    <a:pt x="192" y="56"/>
                  </a:cubicBezTo>
                  <a:cubicBezTo>
                    <a:pt x="188" y="56"/>
                    <a:pt x="189" y="51"/>
                    <a:pt x="189" y="49"/>
                  </a:cubicBezTo>
                  <a:cubicBezTo>
                    <a:pt x="189" y="45"/>
                    <a:pt x="186" y="39"/>
                    <a:pt x="184" y="39"/>
                  </a:cubicBezTo>
                  <a:cubicBezTo>
                    <a:pt x="170" y="40"/>
                    <a:pt x="151" y="39"/>
                    <a:pt x="143" y="47"/>
                  </a:cubicBezTo>
                  <a:cubicBezTo>
                    <a:pt x="137" y="53"/>
                    <a:pt x="134" y="49"/>
                    <a:pt x="131" y="50"/>
                  </a:cubicBezTo>
                  <a:cubicBezTo>
                    <a:pt x="125" y="52"/>
                    <a:pt x="113" y="43"/>
                    <a:pt x="115" y="57"/>
                  </a:cubicBezTo>
                  <a:cubicBezTo>
                    <a:pt x="116" y="68"/>
                    <a:pt x="111" y="69"/>
                    <a:pt x="103" y="68"/>
                  </a:cubicBezTo>
                  <a:cubicBezTo>
                    <a:pt x="82" y="66"/>
                    <a:pt x="67" y="77"/>
                    <a:pt x="52" y="90"/>
                  </a:cubicBezTo>
                  <a:cubicBezTo>
                    <a:pt x="58" y="92"/>
                    <a:pt x="64" y="92"/>
                    <a:pt x="70" y="92"/>
                  </a:cubicBezTo>
                  <a:cubicBezTo>
                    <a:pt x="76" y="93"/>
                    <a:pt x="79" y="97"/>
                    <a:pt x="76" y="102"/>
                  </a:cubicBezTo>
                  <a:cubicBezTo>
                    <a:pt x="71" y="109"/>
                    <a:pt x="65" y="117"/>
                    <a:pt x="55" y="116"/>
                  </a:cubicBezTo>
                  <a:cubicBezTo>
                    <a:pt x="37" y="115"/>
                    <a:pt x="21" y="126"/>
                    <a:pt x="4" y="128"/>
                  </a:cubicBezTo>
                  <a:cubicBezTo>
                    <a:pt x="1" y="129"/>
                    <a:pt x="0" y="131"/>
                    <a:pt x="0" y="134"/>
                  </a:cubicBezTo>
                  <a:cubicBezTo>
                    <a:pt x="0" y="136"/>
                    <a:pt x="0" y="140"/>
                    <a:pt x="3" y="140"/>
                  </a:cubicBezTo>
                  <a:cubicBezTo>
                    <a:pt x="16" y="139"/>
                    <a:pt x="25" y="152"/>
                    <a:pt x="38" y="150"/>
                  </a:cubicBezTo>
                  <a:cubicBezTo>
                    <a:pt x="33" y="161"/>
                    <a:pt x="23" y="156"/>
                    <a:pt x="16" y="159"/>
                  </a:cubicBezTo>
                  <a:cubicBezTo>
                    <a:pt x="18" y="168"/>
                    <a:pt x="31" y="160"/>
                    <a:pt x="31" y="167"/>
                  </a:cubicBezTo>
                  <a:cubicBezTo>
                    <a:pt x="30" y="174"/>
                    <a:pt x="34" y="174"/>
                    <a:pt x="37" y="177"/>
                  </a:cubicBezTo>
                  <a:cubicBezTo>
                    <a:pt x="50" y="190"/>
                    <a:pt x="63" y="178"/>
                    <a:pt x="74" y="177"/>
                  </a:cubicBezTo>
                  <a:cubicBezTo>
                    <a:pt x="97" y="174"/>
                    <a:pt x="117" y="178"/>
                    <a:pt x="135" y="189"/>
                  </a:cubicBezTo>
                  <a:cubicBezTo>
                    <a:pt x="144" y="194"/>
                    <a:pt x="155" y="203"/>
                    <a:pt x="159" y="212"/>
                  </a:cubicBezTo>
                  <a:cubicBezTo>
                    <a:pt x="164" y="226"/>
                    <a:pt x="183" y="238"/>
                    <a:pt x="171" y="258"/>
                  </a:cubicBezTo>
                  <a:cubicBezTo>
                    <a:pt x="170" y="260"/>
                    <a:pt x="171" y="265"/>
                    <a:pt x="172" y="267"/>
                  </a:cubicBezTo>
                  <a:cubicBezTo>
                    <a:pt x="175" y="271"/>
                    <a:pt x="180" y="270"/>
                    <a:pt x="183" y="267"/>
                  </a:cubicBezTo>
                  <a:cubicBezTo>
                    <a:pt x="188" y="264"/>
                    <a:pt x="193" y="262"/>
                    <a:pt x="194" y="269"/>
                  </a:cubicBezTo>
                  <a:cubicBezTo>
                    <a:pt x="195" y="277"/>
                    <a:pt x="199" y="278"/>
                    <a:pt x="205" y="278"/>
                  </a:cubicBezTo>
                  <a:cubicBezTo>
                    <a:pt x="210" y="278"/>
                    <a:pt x="211" y="282"/>
                    <a:pt x="212" y="286"/>
                  </a:cubicBezTo>
                  <a:cubicBezTo>
                    <a:pt x="202" y="287"/>
                    <a:pt x="191" y="277"/>
                    <a:pt x="184" y="292"/>
                  </a:cubicBezTo>
                  <a:cubicBezTo>
                    <a:pt x="183" y="296"/>
                    <a:pt x="174" y="298"/>
                    <a:pt x="179" y="304"/>
                  </a:cubicBezTo>
                  <a:cubicBezTo>
                    <a:pt x="184" y="310"/>
                    <a:pt x="192" y="313"/>
                    <a:pt x="200" y="310"/>
                  </a:cubicBezTo>
                  <a:cubicBezTo>
                    <a:pt x="209" y="306"/>
                    <a:pt x="200" y="301"/>
                    <a:pt x="199" y="297"/>
                  </a:cubicBezTo>
                  <a:cubicBezTo>
                    <a:pt x="213" y="296"/>
                    <a:pt x="217" y="298"/>
                    <a:pt x="217" y="306"/>
                  </a:cubicBezTo>
                  <a:cubicBezTo>
                    <a:pt x="218" y="314"/>
                    <a:pt x="216" y="320"/>
                    <a:pt x="205" y="321"/>
                  </a:cubicBezTo>
                  <a:cubicBezTo>
                    <a:pt x="192" y="322"/>
                    <a:pt x="188" y="340"/>
                    <a:pt x="196" y="351"/>
                  </a:cubicBezTo>
                  <a:cubicBezTo>
                    <a:pt x="199" y="354"/>
                    <a:pt x="197" y="355"/>
                    <a:pt x="195" y="356"/>
                  </a:cubicBezTo>
                  <a:cubicBezTo>
                    <a:pt x="191" y="358"/>
                    <a:pt x="191" y="364"/>
                    <a:pt x="192" y="365"/>
                  </a:cubicBezTo>
                  <a:cubicBezTo>
                    <a:pt x="206" y="371"/>
                    <a:pt x="202" y="388"/>
                    <a:pt x="210" y="398"/>
                  </a:cubicBezTo>
                  <a:cubicBezTo>
                    <a:pt x="216" y="406"/>
                    <a:pt x="224" y="414"/>
                    <a:pt x="227" y="426"/>
                  </a:cubicBezTo>
                  <a:cubicBezTo>
                    <a:pt x="228" y="434"/>
                    <a:pt x="237" y="443"/>
                    <a:pt x="244" y="445"/>
                  </a:cubicBezTo>
                  <a:cubicBezTo>
                    <a:pt x="256" y="448"/>
                    <a:pt x="267" y="454"/>
                    <a:pt x="278" y="458"/>
                  </a:cubicBezTo>
                  <a:cubicBezTo>
                    <a:pt x="292" y="464"/>
                    <a:pt x="296" y="461"/>
                    <a:pt x="300" y="447"/>
                  </a:cubicBezTo>
                  <a:cubicBezTo>
                    <a:pt x="304" y="434"/>
                    <a:pt x="299" y="418"/>
                    <a:pt x="315" y="409"/>
                  </a:cubicBezTo>
                  <a:cubicBezTo>
                    <a:pt x="318" y="407"/>
                    <a:pt x="318" y="402"/>
                    <a:pt x="320" y="398"/>
                  </a:cubicBezTo>
                  <a:cubicBezTo>
                    <a:pt x="321" y="390"/>
                    <a:pt x="320" y="381"/>
                    <a:pt x="328" y="376"/>
                  </a:cubicBezTo>
                  <a:cubicBezTo>
                    <a:pt x="334" y="371"/>
                    <a:pt x="344" y="374"/>
                    <a:pt x="345" y="363"/>
                  </a:cubicBezTo>
                  <a:cubicBezTo>
                    <a:pt x="346" y="363"/>
                    <a:pt x="348" y="362"/>
                    <a:pt x="349" y="363"/>
                  </a:cubicBezTo>
                  <a:cubicBezTo>
                    <a:pt x="371" y="369"/>
                    <a:pt x="381" y="365"/>
                    <a:pt x="393" y="347"/>
                  </a:cubicBezTo>
                  <a:cubicBezTo>
                    <a:pt x="398" y="340"/>
                    <a:pt x="403" y="331"/>
                    <a:pt x="409" y="330"/>
                  </a:cubicBezTo>
                  <a:cubicBezTo>
                    <a:pt x="426" y="327"/>
                    <a:pt x="444" y="326"/>
                    <a:pt x="460" y="320"/>
                  </a:cubicBezTo>
                  <a:cubicBezTo>
                    <a:pt x="475" y="314"/>
                    <a:pt x="490" y="308"/>
                    <a:pt x="506" y="297"/>
                  </a:cubicBezTo>
                  <a:cubicBezTo>
                    <a:pt x="497" y="296"/>
                    <a:pt x="489" y="298"/>
                    <a:pt x="485" y="295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7162059" y="4673800"/>
              <a:ext cx="852027" cy="647019"/>
            </a:xfrm>
            <a:custGeom>
              <a:avLst/>
              <a:gdLst>
                <a:gd name="T0" fmla="*/ 359 w 406"/>
                <a:gd name="T1" fmla="*/ 107 h 308"/>
                <a:gd name="T2" fmla="*/ 342 w 406"/>
                <a:gd name="T3" fmla="*/ 91 h 308"/>
                <a:gd name="T4" fmla="*/ 333 w 406"/>
                <a:gd name="T5" fmla="*/ 83 h 308"/>
                <a:gd name="T6" fmla="*/ 321 w 406"/>
                <a:gd name="T7" fmla="*/ 46 h 308"/>
                <a:gd name="T8" fmla="*/ 316 w 406"/>
                <a:gd name="T9" fmla="*/ 39 h 308"/>
                <a:gd name="T10" fmla="*/ 303 w 406"/>
                <a:gd name="T11" fmla="*/ 21 h 308"/>
                <a:gd name="T12" fmla="*/ 294 w 406"/>
                <a:gd name="T13" fmla="*/ 0 h 308"/>
                <a:gd name="T14" fmla="*/ 285 w 406"/>
                <a:gd name="T15" fmla="*/ 42 h 308"/>
                <a:gd name="T16" fmla="*/ 278 w 406"/>
                <a:gd name="T17" fmla="*/ 65 h 308"/>
                <a:gd name="T18" fmla="*/ 263 w 406"/>
                <a:gd name="T19" fmla="*/ 68 h 308"/>
                <a:gd name="T20" fmla="*/ 251 w 406"/>
                <a:gd name="T21" fmla="*/ 61 h 308"/>
                <a:gd name="T22" fmla="*/ 236 w 406"/>
                <a:gd name="T23" fmla="*/ 18 h 308"/>
                <a:gd name="T24" fmla="*/ 236 w 406"/>
                <a:gd name="T25" fmla="*/ 15 h 308"/>
                <a:gd name="T26" fmla="*/ 210 w 406"/>
                <a:gd name="T27" fmla="*/ 13 h 308"/>
                <a:gd name="T28" fmla="*/ 166 w 406"/>
                <a:gd name="T29" fmla="*/ 33 h 308"/>
                <a:gd name="T30" fmla="*/ 146 w 406"/>
                <a:gd name="T31" fmla="*/ 37 h 308"/>
                <a:gd name="T32" fmla="*/ 132 w 406"/>
                <a:gd name="T33" fmla="*/ 33 h 308"/>
                <a:gd name="T34" fmla="*/ 112 w 406"/>
                <a:gd name="T35" fmla="*/ 51 h 308"/>
                <a:gd name="T36" fmla="*/ 94 w 406"/>
                <a:gd name="T37" fmla="*/ 62 h 308"/>
                <a:gd name="T38" fmla="*/ 90 w 406"/>
                <a:gd name="T39" fmla="*/ 79 h 308"/>
                <a:gd name="T40" fmla="*/ 36 w 406"/>
                <a:gd name="T41" fmla="*/ 104 h 308"/>
                <a:gd name="T42" fmla="*/ 5 w 406"/>
                <a:gd name="T43" fmla="*/ 132 h 308"/>
                <a:gd name="T44" fmla="*/ 7 w 406"/>
                <a:gd name="T45" fmla="*/ 158 h 308"/>
                <a:gd name="T46" fmla="*/ 10 w 406"/>
                <a:gd name="T47" fmla="*/ 182 h 308"/>
                <a:gd name="T48" fmla="*/ 19 w 406"/>
                <a:gd name="T49" fmla="*/ 245 h 308"/>
                <a:gd name="T50" fmla="*/ 22 w 406"/>
                <a:gd name="T51" fmla="*/ 251 h 308"/>
                <a:gd name="T52" fmla="*/ 51 w 406"/>
                <a:gd name="T53" fmla="*/ 257 h 308"/>
                <a:gd name="T54" fmla="*/ 75 w 406"/>
                <a:gd name="T55" fmla="*/ 247 h 308"/>
                <a:gd name="T56" fmla="*/ 118 w 406"/>
                <a:gd name="T57" fmla="*/ 234 h 308"/>
                <a:gd name="T58" fmla="*/ 164 w 406"/>
                <a:gd name="T59" fmla="*/ 222 h 308"/>
                <a:gd name="T60" fmla="*/ 205 w 406"/>
                <a:gd name="T61" fmla="*/ 228 h 308"/>
                <a:gd name="T62" fmla="*/ 211 w 406"/>
                <a:gd name="T63" fmla="*/ 233 h 308"/>
                <a:gd name="T64" fmla="*/ 244 w 406"/>
                <a:gd name="T65" fmla="*/ 243 h 308"/>
                <a:gd name="T66" fmla="*/ 241 w 406"/>
                <a:gd name="T67" fmla="*/ 259 h 308"/>
                <a:gd name="T68" fmla="*/ 252 w 406"/>
                <a:gd name="T69" fmla="*/ 263 h 308"/>
                <a:gd name="T70" fmla="*/ 258 w 406"/>
                <a:gd name="T71" fmla="*/ 266 h 308"/>
                <a:gd name="T72" fmla="*/ 267 w 406"/>
                <a:gd name="T73" fmla="*/ 277 h 308"/>
                <a:gd name="T74" fmla="*/ 308 w 406"/>
                <a:gd name="T75" fmla="*/ 301 h 308"/>
                <a:gd name="T76" fmla="*/ 329 w 406"/>
                <a:gd name="T77" fmla="*/ 303 h 308"/>
                <a:gd name="T78" fmla="*/ 334 w 406"/>
                <a:gd name="T79" fmla="*/ 303 h 308"/>
                <a:gd name="T80" fmla="*/ 367 w 406"/>
                <a:gd name="T81" fmla="*/ 289 h 308"/>
                <a:gd name="T82" fmla="*/ 369 w 406"/>
                <a:gd name="T83" fmla="*/ 283 h 308"/>
                <a:gd name="T84" fmla="*/ 387 w 406"/>
                <a:gd name="T85" fmla="*/ 238 h 308"/>
                <a:gd name="T86" fmla="*/ 405 w 406"/>
                <a:gd name="T87" fmla="*/ 186 h 308"/>
                <a:gd name="T88" fmla="*/ 388 w 406"/>
                <a:gd name="T89" fmla="*/ 142 h 308"/>
                <a:gd name="T90" fmla="*/ 359 w 406"/>
                <a:gd name="T91" fmla="*/ 107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06" h="308">
                  <a:moveTo>
                    <a:pt x="359" y="107"/>
                  </a:moveTo>
                  <a:cubicBezTo>
                    <a:pt x="355" y="100"/>
                    <a:pt x="350" y="94"/>
                    <a:pt x="342" y="91"/>
                  </a:cubicBezTo>
                  <a:cubicBezTo>
                    <a:pt x="338" y="90"/>
                    <a:pt x="334" y="89"/>
                    <a:pt x="333" y="83"/>
                  </a:cubicBezTo>
                  <a:cubicBezTo>
                    <a:pt x="330" y="71"/>
                    <a:pt x="325" y="58"/>
                    <a:pt x="321" y="46"/>
                  </a:cubicBezTo>
                  <a:cubicBezTo>
                    <a:pt x="320" y="42"/>
                    <a:pt x="319" y="39"/>
                    <a:pt x="316" y="39"/>
                  </a:cubicBezTo>
                  <a:cubicBezTo>
                    <a:pt x="301" y="40"/>
                    <a:pt x="303" y="30"/>
                    <a:pt x="303" y="21"/>
                  </a:cubicBezTo>
                  <a:cubicBezTo>
                    <a:pt x="303" y="13"/>
                    <a:pt x="297" y="8"/>
                    <a:pt x="294" y="0"/>
                  </a:cubicBezTo>
                  <a:cubicBezTo>
                    <a:pt x="284" y="14"/>
                    <a:pt x="284" y="28"/>
                    <a:pt x="285" y="42"/>
                  </a:cubicBezTo>
                  <a:cubicBezTo>
                    <a:pt x="286" y="51"/>
                    <a:pt x="283" y="58"/>
                    <a:pt x="278" y="65"/>
                  </a:cubicBezTo>
                  <a:cubicBezTo>
                    <a:pt x="274" y="72"/>
                    <a:pt x="268" y="73"/>
                    <a:pt x="263" y="68"/>
                  </a:cubicBezTo>
                  <a:cubicBezTo>
                    <a:pt x="260" y="64"/>
                    <a:pt x="255" y="63"/>
                    <a:pt x="251" y="61"/>
                  </a:cubicBezTo>
                  <a:cubicBezTo>
                    <a:pt x="226" y="51"/>
                    <a:pt x="223" y="42"/>
                    <a:pt x="236" y="18"/>
                  </a:cubicBezTo>
                  <a:cubicBezTo>
                    <a:pt x="237" y="18"/>
                    <a:pt x="236" y="16"/>
                    <a:pt x="236" y="15"/>
                  </a:cubicBezTo>
                  <a:cubicBezTo>
                    <a:pt x="228" y="13"/>
                    <a:pt x="219" y="16"/>
                    <a:pt x="210" y="13"/>
                  </a:cubicBezTo>
                  <a:cubicBezTo>
                    <a:pt x="192" y="6"/>
                    <a:pt x="172" y="16"/>
                    <a:pt x="166" y="33"/>
                  </a:cubicBezTo>
                  <a:cubicBezTo>
                    <a:pt x="161" y="46"/>
                    <a:pt x="155" y="48"/>
                    <a:pt x="146" y="37"/>
                  </a:cubicBezTo>
                  <a:cubicBezTo>
                    <a:pt x="141" y="32"/>
                    <a:pt x="137" y="29"/>
                    <a:pt x="132" y="33"/>
                  </a:cubicBezTo>
                  <a:cubicBezTo>
                    <a:pt x="126" y="39"/>
                    <a:pt x="118" y="44"/>
                    <a:pt x="112" y="51"/>
                  </a:cubicBezTo>
                  <a:cubicBezTo>
                    <a:pt x="108" y="55"/>
                    <a:pt x="110" y="76"/>
                    <a:pt x="94" y="62"/>
                  </a:cubicBezTo>
                  <a:cubicBezTo>
                    <a:pt x="91" y="68"/>
                    <a:pt x="95" y="74"/>
                    <a:pt x="90" y="79"/>
                  </a:cubicBezTo>
                  <a:cubicBezTo>
                    <a:pt x="75" y="94"/>
                    <a:pt x="56" y="99"/>
                    <a:pt x="36" y="104"/>
                  </a:cubicBezTo>
                  <a:cubicBezTo>
                    <a:pt x="22" y="107"/>
                    <a:pt x="11" y="118"/>
                    <a:pt x="5" y="132"/>
                  </a:cubicBezTo>
                  <a:cubicBezTo>
                    <a:pt x="0" y="143"/>
                    <a:pt x="11" y="151"/>
                    <a:pt x="7" y="158"/>
                  </a:cubicBezTo>
                  <a:cubicBezTo>
                    <a:pt x="1" y="168"/>
                    <a:pt x="8" y="174"/>
                    <a:pt x="10" y="182"/>
                  </a:cubicBezTo>
                  <a:cubicBezTo>
                    <a:pt x="16" y="202"/>
                    <a:pt x="36" y="221"/>
                    <a:pt x="19" y="245"/>
                  </a:cubicBezTo>
                  <a:cubicBezTo>
                    <a:pt x="17" y="247"/>
                    <a:pt x="20" y="250"/>
                    <a:pt x="22" y="251"/>
                  </a:cubicBezTo>
                  <a:cubicBezTo>
                    <a:pt x="30" y="260"/>
                    <a:pt x="40" y="263"/>
                    <a:pt x="51" y="257"/>
                  </a:cubicBezTo>
                  <a:cubicBezTo>
                    <a:pt x="59" y="253"/>
                    <a:pt x="67" y="245"/>
                    <a:pt x="75" y="247"/>
                  </a:cubicBezTo>
                  <a:cubicBezTo>
                    <a:pt x="92" y="250"/>
                    <a:pt x="105" y="243"/>
                    <a:pt x="118" y="234"/>
                  </a:cubicBezTo>
                  <a:cubicBezTo>
                    <a:pt x="132" y="225"/>
                    <a:pt x="149" y="229"/>
                    <a:pt x="164" y="222"/>
                  </a:cubicBezTo>
                  <a:cubicBezTo>
                    <a:pt x="178" y="215"/>
                    <a:pt x="192" y="224"/>
                    <a:pt x="205" y="228"/>
                  </a:cubicBezTo>
                  <a:cubicBezTo>
                    <a:pt x="207" y="229"/>
                    <a:pt x="209" y="230"/>
                    <a:pt x="211" y="233"/>
                  </a:cubicBezTo>
                  <a:cubicBezTo>
                    <a:pt x="223" y="257"/>
                    <a:pt x="223" y="257"/>
                    <a:pt x="244" y="243"/>
                  </a:cubicBezTo>
                  <a:cubicBezTo>
                    <a:pt x="246" y="249"/>
                    <a:pt x="242" y="254"/>
                    <a:pt x="241" y="259"/>
                  </a:cubicBezTo>
                  <a:cubicBezTo>
                    <a:pt x="245" y="262"/>
                    <a:pt x="256" y="243"/>
                    <a:pt x="252" y="263"/>
                  </a:cubicBezTo>
                  <a:cubicBezTo>
                    <a:pt x="252" y="267"/>
                    <a:pt x="256" y="265"/>
                    <a:pt x="258" y="266"/>
                  </a:cubicBezTo>
                  <a:cubicBezTo>
                    <a:pt x="263" y="268"/>
                    <a:pt x="266" y="272"/>
                    <a:pt x="267" y="277"/>
                  </a:cubicBezTo>
                  <a:cubicBezTo>
                    <a:pt x="269" y="290"/>
                    <a:pt x="297" y="308"/>
                    <a:pt x="308" y="301"/>
                  </a:cubicBezTo>
                  <a:cubicBezTo>
                    <a:pt x="317" y="295"/>
                    <a:pt x="322" y="297"/>
                    <a:pt x="329" y="303"/>
                  </a:cubicBezTo>
                  <a:cubicBezTo>
                    <a:pt x="331" y="305"/>
                    <a:pt x="332" y="304"/>
                    <a:pt x="334" y="303"/>
                  </a:cubicBezTo>
                  <a:cubicBezTo>
                    <a:pt x="345" y="298"/>
                    <a:pt x="354" y="288"/>
                    <a:pt x="367" y="289"/>
                  </a:cubicBezTo>
                  <a:cubicBezTo>
                    <a:pt x="368" y="289"/>
                    <a:pt x="369" y="285"/>
                    <a:pt x="369" y="283"/>
                  </a:cubicBezTo>
                  <a:cubicBezTo>
                    <a:pt x="371" y="266"/>
                    <a:pt x="378" y="251"/>
                    <a:pt x="387" y="238"/>
                  </a:cubicBezTo>
                  <a:cubicBezTo>
                    <a:pt x="399" y="222"/>
                    <a:pt x="403" y="205"/>
                    <a:pt x="405" y="186"/>
                  </a:cubicBezTo>
                  <a:cubicBezTo>
                    <a:pt x="406" y="170"/>
                    <a:pt x="400" y="152"/>
                    <a:pt x="388" y="142"/>
                  </a:cubicBezTo>
                  <a:cubicBezTo>
                    <a:pt x="377" y="131"/>
                    <a:pt x="367" y="120"/>
                    <a:pt x="359" y="107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2927998" y="2064396"/>
              <a:ext cx="616208" cy="350765"/>
            </a:xfrm>
            <a:custGeom>
              <a:avLst/>
              <a:gdLst>
                <a:gd name="T0" fmla="*/ 69 w 294"/>
                <a:gd name="T1" fmla="*/ 108 h 167"/>
                <a:gd name="T2" fmla="*/ 41 w 294"/>
                <a:gd name="T3" fmla="*/ 107 h 167"/>
                <a:gd name="T4" fmla="*/ 32 w 294"/>
                <a:gd name="T5" fmla="*/ 118 h 167"/>
                <a:gd name="T6" fmla="*/ 44 w 294"/>
                <a:gd name="T7" fmla="*/ 121 h 167"/>
                <a:gd name="T8" fmla="*/ 54 w 294"/>
                <a:gd name="T9" fmla="*/ 119 h 167"/>
                <a:gd name="T10" fmla="*/ 55 w 294"/>
                <a:gd name="T11" fmla="*/ 130 h 167"/>
                <a:gd name="T12" fmla="*/ 59 w 294"/>
                <a:gd name="T13" fmla="*/ 139 h 167"/>
                <a:gd name="T14" fmla="*/ 50 w 294"/>
                <a:gd name="T15" fmla="*/ 134 h 167"/>
                <a:gd name="T16" fmla="*/ 43 w 294"/>
                <a:gd name="T17" fmla="*/ 129 h 167"/>
                <a:gd name="T18" fmla="*/ 27 w 294"/>
                <a:gd name="T19" fmla="*/ 130 h 167"/>
                <a:gd name="T20" fmla="*/ 33 w 294"/>
                <a:gd name="T21" fmla="*/ 142 h 167"/>
                <a:gd name="T22" fmla="*/ 9 w 294"/>
                <a:gd name="T23" fmla="*/ 153 h 167"/>
                <a:gd name="T24" fmla="*/ 42 w 294"/>
                <a:gd name="T25" fmla="*/ 156 h 167"/>
                <a:gd name="T26" fmla="*/ 63 w 294"/>
                <a:gd name="T27" fmla="*/ 156 h 167"/>
                <a:gd name="T28" fmla="*/ 87 w 294"/>
                <a:gd name="T29" fmla="*/ 155 h 167"/>
                <a:gd name="T30" fmla="*/ 125 w 294"/>
                <a:gd name="T31" fmla="*/ 154 h 167"/>
                <a:gd name="T32" fmla="*/ 127 w 294"/>
                <a:gd name="T33" fmla="*/ 149 h 167"/>
                <a:gd name="T34" fmla="*/ 122 w 294"/>
                <a:gd name="T35" fmla="*/ 146 h 167"/>
                <a:gd name="T36" fmla="*/ 85 w 294"/>
                <a:gd name="T37" fmla="*/ 142 h 167"/>
                <a:gd name="T38" fmla="*/ 103 w 294"/>
                <a:gd name="T39" fmla="*/ 136 h 167"/>
                <a:gd name="T40" fmla="*/ 149 w 294"/>
                <a:gd name="T41" fmla="*/ 119 h 167"/>
                <a:gd name="T42" fmla="*/ 158 w 294"/>
                <a:gd name="T43" fmla="*/ 110 h 167"/>
                <a:gd name="T44" fmla="*/ 152 w 294"/>
                <a:gd name="T45" fmla="*/ 100 h 167"/>
                <a:gd name="T46" fmla="*/ 133 w 294"/>
                <a:gd name="T47" fmla="*/ 96 h 167"/>
                <a:gd name="T48" fmla="*/ 262 w 294"/>
                <a:gd name="T49" fmla="*/ 47 h 167"/>
                <a:gd name="T50" fmla="*/ 234 w 294"/>
                <a:gd name="T51" fmla="*/ 41 h 167"/>
                <a:gd name="T52" fmla="*/ 294 w 294"/>
                <a:gd name="T53" fmla="*/ 22 h 167"/>
                <a:gd name="T54" fmla="*/ 273 w 294"/>
                <a:gd name="T55" fmla="*/ 15 h 167"/>
                <a:gd name="T56" fmla="*/ 261 w 294"/>
                <a:gd name="T57" fmla="*/ 10 h 167"/>
                <a:gd name="T58" fmla="*/ 229 w 294"/>
                <a:gd name="T59" fmla="*/ 6 h 167"/>
                <a:gd name="T60" fmla="*/ 201 w 294"/>
                <a:gd name="T61" fmla="*/ 4 h 167"/>
                <a:gd name="T62" fmla="*/ 169 w 294"/>
                <a:gd name="T63" fmla="*/ 10 h 167"/>
                <a:gd name="T64" fmla="*/ 131 w 294"/>
                <a:gd name="T65" fmla="*/ 10 h 167"/>
                <a:gd name="T66" fmla="*/ 124 w 294"/>
                <a:gd name="T67" fmla="*/ 10 h 167"/>
                <a:gd name="T68" fmla="*/ 98 w 294"/>
                <a:gd name="T69" fmla="*/ 13 h 167"/>
                <a:gd name="T70" fmla="*/ 63 w 294"/>
                <a:gd name="T71" fmla="*/ 21 h 167"/>
                <a:gd name="T72" fmla="*/ 42 w 294"/>
                <a:gd name="T73" fmla="*/ 29 h 167"/>
                <a:gd name="T74" fmla="*/ 31 w 294"/>
                <a:gd name="T75" fmla="*/ 30 h 167"/>
                <a:gd name="T76" fmla="*/ 6 w 294"/>
                <a:gd name="T77" fmla="*/ 36 h 167"/>
                <a:gd name="T78" fmla="*/ 6 w 294"/>
                <a:gd name="T79" fmla="*/ 49 h 167"/>
                <a:gd name="T80" fmla="*/ 27 w 294"/>
                <a:gd name="T81" fmla="*/ 63 h 167"/>
                <a:gd name="T82" fmla="*/ 51 w 294"/>
                <a:gd name="T83" fmla="*/ 70 h 167"/>
                <a:gd name="T84" fmla="*/ 46 w 294"/>
                <a:gd name="T85" fmla="*/ 88 h 167"/>
                <a:gd name="T86" fmla="*/ 69 w 294"/>
                <a:gd name="T87" fmla="*/ 108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94" h="167">
                  <a:moveTo>
                    <a:pt x="69" y="108"/>
                  </a:moveTo>
                  <a:cubicBezTo>
                    <a:pt x="59" y="105"/>
                    <a:pt x="50" y="105"/>
                    <a:pt x="41" y="107"/>
                  </a:cubicBezTo>
                  <a:cubicBezTo>
                    <a:pt x="37" y="108"/>
                    <a:pt x="29" y="111"/>
                    <a:pt x="32" y="118"/>
                  </a:cubicBezTo>
                  <a:cubicBezTo>
                    <a:pt x="34" y="125"/>
                    <a:pt x="40" y="122"/>
                    <a:pt x="44" y="121"/>
                  </a:cubicBezTo>
                  <a:cubicBezTo>
                    <a:pt x="48" y="120"/>
                    <a:pt x="50" y="117"/>
                    <a:pt x="54" y="119"/>
                  </a:cubicBezTo>
                  <a:cubicBezTo>
                    <a:pt x="53" y="123"/>
                    <a:pt x="49" y="127"/>
                    <a:pt x="55" y="130"/>
                  </a:cubicBezTo>
                  <a:cubicBezTo>
                    <a:pt x="59" y="132"/>
                    <a:pt x="64" y="135"/>
                    <a:pt x="59" y="139"/>
                  </a:cubicBezTo>
                  <a:cubicBezTo>
                    <a:pt x="53" y="145"/>
                    <a:pt x="52" y="137"/>
                    <a:pt x="50" y="134"/>
                  </a:cubicBezTo>
                  <a:cubicBezTo>
                    <a:pt x="48" y="132"/>
                    <a:pt x="46" y="130"/>
                    <a:pt x="43" y="129"/>
                  </a:cubicBezTo>
                  <a:cubicBezTo>
                    <a:pt x="38" y="126"/>
                    <a:pt x="31" y="124"/>
                    <a:pt x="27" y="130"/>
                  </a:cubicBezTo>
                  <a:cubicBezTo>
                    <a:pt x="20" y="138"/>
                    <a:pt x="37" y="133"/>
                    <a:pt x="33" y="142"/>
                  </a:cubicBezTo>
                  <a:cubicBezTo>
                    <a:pt x="25" y="142"/>
                    <a:pt x="16" y="143"/>
                    <a:pt x="9" y="153"/>
                  </a:cubicBezTo>
                  <a:cubicBezTo>
                    <a:pt x="21" y="154"/>
                    <a:pt x="32" y="152"/>
                    <a:pt x="42" y="156"/>
                  </a:cubicBezTo>
                  <a:cubicBezTo>
                    <a:pt x="50" y="159"/>
                    <a:pt x="54" y="162"/>
                    <a:pt x="63" y="156"/>
                  </a:cubicBezTo>
                  <a:cubicBezTo>
                    <a:pt x="69" y="151"/>
                    <a:pt x="81" y="151"/>
                    <a:pt x="87" y="155"/>
                  </a:cubicBezTo>
                  <a:cubicBezTo>
                    <a:pt x="101" y="167"/>
                    <a:pt x="112" y="155"/>
                    <a:pt x="125" y="154"/>
                  </a:cubicBezTo>
                  <a:cubicBezTo>
                    <a:pt x="127" y="154"/>
                    <a:pt x="128" y="152"/>
                    <a:pt x="127" y="149"/>
                  </a:cubicBezTo>
                  <a:cubicBezTo>
                    <a:pt x="126" y="147"/>
                    <a:pt x="125" y="146"/>
                    <a:pt x="122" y="146"/>
                  </a:cubicBezTo>
                  <a:cubicBezTo>
                    <a:pt x="110" y="146"/>
                    <a:pt x="99" y="140"/>
                    <a:pt x="85" y="142"/>
                  </a:cubicBezTo>
                  <a:cubicBezTo>
                    <a:pt x="91" y="133"/>
                    <a:pt x="98" y="136"/>
                    <a:pt x="103" y="136"/>
                  </a:cubicBezTo>
                  <a:cubicBezTo>
                    <a:pt x="121" y="138"/>
                    <a:pt x="132" y="121"/>
                    <a:pt x="149" y="119"/>
                  </a:cubicBezTo>
                  <a:cubicBezTo>
                    <a:pt x="154" y="119"/>
                    <a:pt x="156" y="114"/>
                    <a:pt x="158" y="110"/>
                  </a:cubicBezTo>
                  <a:cubicBezTo>
                    <a:pt x="162" y="103"/>
                    <a:pt x="160" y="100"/>
                    <a:pt x="152" y="100"/>
                  </a:cubicBezTo>
                  <a:cubicBezTo>
                    <a:pt x="146" y="100"/>
                    <a:pt x="139" y="102"/>
                    <a:pt x="133" y="96"/>
                  </a:cubicBezTo>
                  <a:cubicBezTo>
                    <a:pt x="182" y="95"/>
                    <a:pt x="216" y="59"/>
                    <a:pt x="262" y="47"/>
                  </a:cubicBezTo>
                  <a:cubicBezTo>
                    <a:pt x="251" y="39"/>
                    <a:pt x="242" y="47"/>
                    <a:pt x="234" y="41"/>
                  </a:cubicBezTo>
                  <a:cubicBezTo>
                    <a:pt x="256" y="41"/>
                    <a:pt x="277" y="38"/>
                    <a:pt x="294" y="22"/>
                  </a:cubicBezTo>
                  <a:cubicBezTo>
                    <a:pt x="285" y="26"/>
                    <a:pt x="278" y="20"/>
                    <a:pt x="273" y="15"/>
                  </a:cubicBezTo>
                  <a:cubicBezTo>
                    <a:pt x="269" y="11"/>
                    <a:pt x="265" y="11"/>
                    <a:pt x="261" y="10"/>
                  </a:cubicBezTo>
                  <a:cubicBezTo>
                    <a:pt x="250" y="9"/>
                    <a:pt x="240" y="13"/>
                    <a:pt x="229" y="6"/>
                  </a:cubicBezTo>
                  <a:cubicBezTo>
                    <a:pt x="222" y="1"/>
                    <a:pt x="210" y="4"/>
                    <a:pt x="201" y="4"/>
                  </a:cubicBezTo>
                  <a:cubicBezTo>
                    <a:pt x="190" y="5"/>
                    <a:pt x="178" y="1"/>
                    <a:pt x="169" y="10"/>
                  </a:cubicBezTo>
                  <a:cubicBezTo>
                    <a:pt x="156" y="0"/>
                    <a:pt x="144" y="8"/>
                    <a:pt x="131" y="10"/>
                  </a:cubicBezTo>
                  <a:cubicBezTo>
                    <a:pt x="129" y="10"/>
                    <a:pt x="126" y="11"/>
                    <a:pt x="124" y="10"/>
                  </a:cubicBezTo>
                  <a:cubicBezTo>
                    <a:pt x="114" y="4"/>
                    <a:pt x="106" y="10"/>
                    <a:pt x="98" y="13"/>
                  </a:cubicBezTo>
                  <a:cubicBezTo>
                    <a:pt x="86" y="17"/>
                    <a:pt x="75" y="26"/>
                    <a:pt x="63" y="21"/>
                  </a:cubicBezTo>
                  <a:cubicBezTo>
                    <a:pt x="53" y="17"/>
                    <a:pt x="47" y="22"/>
                    <a:pt x="42" y="29"/>
                  </a:cubicBezTo>
                  <a:cubicBezTo>
                    <a:pt x="38" y="33"/>
                    <a:pt x="37" y="34"/>
                    <a:pt x="31" y="30"/>
                  </a:cubicBezTo>
                  <a:cubicBezTo>
                    <a:pt x="21" y="22"/>
                    <a:pt x="15" y="35"/>
                    <a:pt x="6" y="36"/>
                  </a:cubicBezTo>
                  <a:cubicBezTo>
                    <a:pt x="0" y="38"/>
                    <a:pt x="5" y="45"/>
                    <a:pt x="6" y="49"/>
                  </a:cubicBezTo>
                  <a:cubicBezTo>
                    <a:pt x="8" y="60"/>
                    <a:pt x="18" y="63"/>
                    <a:pt x="27" y="63"/>
                  </a:cubicBezTo>
                  <a:cubicBezTo>
                    <a:pt x="42" y="63"/>
                    <a:pt x="42" y="62"/>
                    <a:pt x="51" y="70"/>
                  </a:cubicBezTo>
                  <a:cubicBezTo>
                    <a:pt x="35" y="76"/>
                    <a:pt x="34" y="78"/>
                    <a:pt x="46" y="88"/>
                  </a:cubicBezTo>
                  <a:cubicBezTo>
                    <a:pt x="59" y="88"/>
                    <a:pt x="61" y="101"/>
                    <a:pt x="69" y="108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223067" y="2693640"/>
              <a:ext cx="0" cy="2370"/>
            </a:xfrm>
            <a:custGeom>
              <a:avLst/>
              <a:gdLst>
                <a:gd name="T0" fmla="*/ 1 h 1"/>
                <a:gd name="T1" fmla="*/ 0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7542450" y="4447463"/>
              <a:ext cx="398166" cy="223968"/>
            </a:xfrm>
            <a:custGeom>
              <a:avLst/>
              <a:gdLst>
                <a:gd name="T0" fmla="*/ 162 w 190"/>
                <a:gd name="T1" fmla="*/ 61 h 107"/>
                <a:gd name="T2" fmla="*/ 102 w 190"/>
                <a:gd name="T3" fmla="*/ 28 h 107"/>
                <a:gd name="T4" fmla="*/ 46 w 190"/>
                <a:gd name="T5" fmla="*/ 30 h 107"/>
                <a:gd name="T6" fmla="*/ 32 w 190"/>
                <a:gd name="T7" fmla="*/ 22 h 107"/>
                <a:gd name="T8" fmla="*/ 0 w 190"/>
                <a:gd name="T9" fmla="*/ 12 h 107"/>
                <a:gd name="T10" fmla="*/ 14 w 190"/>
                <a:gd name="T11" fmla="*/ 33 h 107"/>
                <a:gd name="T12" fmla="*/ 20 w 190"/>
                <a:gd name="T13" fmla="*/ 39 h 107"/>
                <a:gd name="T14" fmla="*/ 63 w 190"/>
                <a:gd name="T15" fmla="*/ 51 h 107"/>
                <a:gd name="T16" fmla="*/ 69 w 190"/>
                <a:gd name="T17" fmla="*/ 76 h 107"/>
                <a:gd name="T18" fmla="*/ 68 w 190"/>
                <a:gd name="T19" fmla="*/ 83 h 107"/>
                <a:gd name="T20" fmla="*/ 74 w 190"/>
                <a:gd name="T21" fmla="*/ 84 h 107"/>
                <a:gd name="T22" fmla="*/ 99 w 190"/>
                <a:gd name="T23" fmla="*/ 89 h 107"/>
                <a:gd name="T24" fmla="*/ 121 w 190"/>
                <a:gd name="T25" fmla="*/ 88 h 107"/>
                <a:gd name="T26" fmla="*/ 151 w 190"/>
                <a:gd name="T27" fmla="*/ 89 h 107"/>
                <a:gd name="T28" fmla="*/ 190 w 190"/>
                <a:gd name="T29" fmla="*/ 107 h 107"/>
                <a:gd name="T30" fmla="*/ 180 w 190"/>
                <a:gd name="T31" fmla="*/ 93 h 107"/>
                <a:gd name="T32" fmla="*/ 166 w 190"/>
                <a:gd name="T33" fmla="*/ 66 h 107"/>
                <a:gd name="T34" fmla="*/ 162 w 190"/>
                <a:gd name="T35" fmla="*/ 61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0" h="107">
                  <a:moveTo>
                    <a:pt x="162" y="61"/>
                  </a:moveTo>
                  <a:cubicBezTo>
                    <a:pt x="142" y="49"/>
                    <a:pt x="125" y="34"/>
                    <a:pt x="102" y="28"/>
                  </a:cubicBezTo>
                  <a:cubicBezTo>
                    <a:pt x="83" y="22"/>
                    <a:pt x="65" y="8"/>
                    <a:pt x="46" y="30"/>
                  </a:cubicBezTo>
                  <a:cubicBezTo>
                    <a:pt x="40" y="37"/>
                    <a:pt x="34" y="30"/>
                    <a:pt x="32" y="22"/>
                  </a:cubicBezTo>
                  <a:cubicBezTo>
                    <a:pt x="28" y="3"/>
                    <a:pt x="17" y="0"/>
                    <a:pt x="0" y="12"/>
                  </a:cubicBezTo>
                  <a:cubicBezTo>
                    <a:pt x="4" y="19"/>
                    <a:pt x="17" y="20"/>
                    <a:pt x="14" y="33"/>
                  </a:cubicBezTo>
                  <a:cubicBezTo>
                    <a:pt x="13" y="35"/>
                    <a:pt x="15" y="40"/>
                    <a:pt x="20" y="39"/>
                  </a:cubicBezTo>
                  <a:cubicBezTo>
                    <a:pt x="36" y="37"/>
                    <a:pt x="49" y="47"/>
                    <a:pt x="63" y="51"/>
                  </a:cubicBezTo>
                  <a:cubicBezTo>
                    <a:pt x="76" y="55"/>
                    <a:pt x="78" y="67"/>
                    <a:pt x="69" y="76"/>
                  </a:cubicBezTo>
                  <a:cubicBezTo>
                    <a:pt x="68" y="78"/>
                    <a:pt x="66" y="80"/>
                    <a:pt x="68" y="83"/>
                  </a:cubicBezTo>
                  <a:cubicBezTo>
                    <a:pt x="69" y="86"/>
                    <a:pt x="72" y="84"/>
                    <a:pt x="74" y="84"/>
                  </a:cubicBezTo>
                  <a:cubicBezTo>
                    <a:pt x="83" y="82"/>
                    <a:pt x="91" y="82"/>
                    <a:pt x="99" y="89"/>
                  </a:cubicBezTo>
                  <a:cubicBezTo>
                    <a:pt x="104" y="95"/>
                    <a:pt x="114" y="95"/>
                    <a:pt x="121" y="88"/>
                  </a:cubicBezTo>
                  <a:cubicBezTo>
                    <a:pt x="133" y="77"/>
                    <a:pt x="142" y="75"/>
                    <a:pt x="151" y="89"/>
                  </a:cubicBezTo>
                  <a:cubicBezTo>
                    <a:pt x="161" y="103"/>
                    <a:pt x="175" y="105"/>
                    <a:pt x="190" y="107"/>
                  </a:cubicBezTo>
                  <a:cubicBezTo>
                    <a:pt x="190" y="99"/>
                    <a:pt x="184" y="97"/>
                    <a:pt x="180" y="93"/>
                  </a:cubicBezTo>
                  <a:cubicBezTo>
                    <a:pt x="172" y="85"/>
                    <a:pt x="159" y="81"/>
                    <a:pt x="166" y="66"/>
                  </a:cubicBezTo>
                  <a:cubicBezTo>
                    <a:pt x="168" y="63"/>
                    <a:pt x="164" y="62"/>
                    <a:pt x="162" y="61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7070813" y="4300520"/>
              <a:ext cx="215673" cy="231078"/>
            </a:xfrm>
            <a:custGeom>
              <a:avLst/>
              <a:gdLst>
                <a:gd name="T0" fmla="*/ 2 w 103"/>
                <a:gd name="T1" fmla="*/ 56 h 110"/>
                <a:gd name="T2" fmla="*/ 25 w 103"/>
                <a:gd name="T3" fmla="*/ 102 h 110"/>
                <a:gd name="T4" fmla="*/ 60 w 103"/>
                <a:gd name="T5" fmla="*/ 107 h 110"/>
                <a:gd name="T6" fmla="*/ 77 w 103"/>
                <a:gd name="T7" fmla="*/ 96 h 110"/>
                <a:gd name="T8" fmla="*/ 97 w 103"/>
                <a:gd name="T9" fmla="*/ 62 h 110"/>
                <a:gd name="T10" fmla="*/ 97 w 103"/>
                <a:gd name="T11" fmla="*/ 52 h 110"/>
                <a:gd name="T12" fmla="*/ 90 w 103"/>
                <a:gd name="T13" fmla="*/ 29 h 110"/>
                <a:gd name="T14" fmla="*/ 103 w 103"/>
                <a:gd name="T15" fmla="*/ 17 h 110"/>
                <a:gd name="T16" fmla="*/ 88 w 103"/>
                <a:gd name="T17" fmla="*/ 7 h 110"/>
                <a:gd name="T18" fmla="*/ 84 w 103"/>
                <a:gd name="T19" fmla="*/ 3 h 110"/>
                <a:gd name="T20" fmla="*/ 79 w 103"/>
                <a:gd name="T21" fmla="*/ 2 h 110"/>
                <a:gd name="T22" fmla="*/ 48 w 103"/>
                <a:gd name="T23" fmla="*/ 29 h 110"/>
                <a:gd name="T24" fmla="*/ 47 w 103"/>
                <a:gd name="T25" fmla="*/ 30 h 110"/>
                <a:gd name="T26" fmla="*/ 31 w 103"/>
                <a:gd name="T27" fmla="*/ 42 h 110"/>
                <a:gd name="T28" fmla="*/ 25 w 103"/>
                <a:gd name="T29" fmla="*/ 47 h 110"/>
                <a:gd name="T30" fmla="*/ 13 w 103"/>
                <a:gd name="T31" fmla="*/ 51 h 110"/>
                <a:gd name="T32" fmla="*/ 2 w 103"/>
                <a:gd name="T33" fmla="*/ 5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" h="110">
                  <a:moveTo>
                    <a:pt x="2" y="56"/>
                  </a:moveTo>
                  <a:cubicBezTo>
                    <a:pt x="0" y="65"/>
                    <a:pt x="17" y="100"/>
                    <a:pt x="25" y="102"/>
                  </a:cubicBezTo>
                  <a:cubicBezTo>
                    <a:pt x="38" y="105"/>
                    <a:pt x="52" y="101"/>
                    <a:pt x="60" y="107"/>
                  </a:cubicBezTo>
                  <a:cubicBezTo>
                    <a:pt x="74" y="110"/>
                    <a:pt x="75" y="103"/>
                    <a:pt x="77" y="96"/>
                  </a:cubicBezTo>
                  <a:cubicBezTo>
                    <a:pt x="82" y="84"/>
                    <a:pt x="84" y="70"/>
                    <a:pt x="97" y="62"/>
                  </a:cubicBezTo>
                  <a:cubicBezTo>
                    <a:pt x="103" y="59"/>
                    <a:pt x="101" y="56"/>
                    <a:pt x="97" y="52"/>
                  </a:cubicBezTo>
                  <a:cubicBezTo>
                    <a:pt x="90" y="46"/>
                    <a:pt x="87" y="38"/>
                    <a:pt x="90" y="29"/>
                  </a:cubicBezTo>
                  <a:cubicBezTo>
                    <a:pt x="93" y="23"/>
                    <a:pt x="103" y="24"/>
                    <a:pt x="103" y="17"/>
                  </a:cubicBezTo>
                  <a:cubicBezTo>
                    <a:pt x="103" y="7"/>
                    <a:pt x="89" y="17"/>
                    <a:pt x="88" y="7"/>
                  </a:cubicBezTo>
                  <a:cubicBezTo>
                    <a:pt x="88" y="5"/>
                    <a:pt x="86" y="4"/>
                    <a:pt x="84" y="3"/>
                  </a:cubicBezTo>
                  <a:cubicBezTo>
                    <a:pt x="83" y="1"/>
                    <a:pt x="80" y="0"/>
                    <a:pt x="79" y="2"/>
                  </a:cubicBezTo>
                  <a:cubicBezTo>
                    <a:pt x="72" y="15"/>
                    <a:pt x="62" y="24"/>
                    <a:pt x="48" y="29"/>
                  </a:cubicBezTo>
                  <a:cubicBezTo>
                    <a:pt x="48" y="29"/>
                    <a:pt x="47" y="30"/>
                    <a:pt x="47" y="30"/>
                  </a:cubicBezTo>
                  <a:cubicBezTo>
                    <a:pt x="45" y="38"/>
                    <a:pt x="40" y="43"/>
                    <a:pt x="31" y="42"/>
                  </a:cubicBezTo>
                  <a:cubicBezTo>
                    <a:pt x="28" y="42"/>
                    <a:pt x="26" y="43"/>
                    <a:pt x="25" y="47"/>
                  </a:cubicBezTo>
                  <a:cubicBezTo>
                    <a:pt x="24" y="55"/>
                    <a:pt x="20" y="56"/>
                    <a:pt x="13" y="51"/>
                  </a:cubicBezTo>
                  <a:cubicBezTo>
                    <a:pt x="7" y="48"/>
                    <a:pt x="4" y="51"/>
                    <a:pt x="2" y="56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5711600" y="4697501"/>
              <a:ext cx="174198" cy="293884"/>
            </a:xfrm>
            <a:custGeom>
              <a:avLst/>
              <a:gdLst>
                <a:gd name="T0" fmla="*/ 58 w 83"/>
                <a:gd name="T1" fmla="*/ 8 h 140"/>
                <a:gd name="T2" fmla="*/ 16 w 83"/>
                <a:gd name="T3" fmla="*/ 39 h 140"/>
                <a:gd name="T4" fmla="*/ 11 w 83"/>
                <a:gd name="T5" fmla="*/ 47 h 140"/>
                <a:gd name="T6" fmla="*/ 13 w 83"/>
                <a:gd name="T7" fmla="*/ 76 h 140"/>
                <a:gd name="T8" fmla="*/ 10 w 83"/>
                <a:gd name="T9" fmla="*/ 88 h 140"/>
                <a:gd name="T10" fmla="*/ 7 w 83"/>
                <a:gd name="T11" fmla="*/ 127 h 140"/>
                <a:gd name="T12" fmla="*/ 24 w 83"/>
                <a:gd name="T13" fmla="*/ 140 h 140"/>
                <a:gd name="T14" fmla="*/ 42 w 83"/>
                <a:gd name="T15" fmla="*/ 128 h 140"/>
                <a:gd name="T16" fmla="*/ 59 w 83"/>
                <a:gd name="T17" fmla="*/ 74 h 140"/>
                <a:gd name="T18" fmla="*/ 67 w 83"/>
                <a:gd name="T19" fmla="*/ 41 h 140"/>
                <a:gd name="T20" fmla="*/ 68 w 83"/>
                <a:gd name="T21" fmla="*/ 9 h 140"/>
                <a:gd name="T22" fmla="*/ 58 w 83"/>
                <a:gd name="T23" fmla="*/ 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140">
                  <a:moveTo>
                    <a:pt x="58" y="8"/>
                  </a:moveTo>
                  <a:cubicBezTo>
                    <a:pt x="48" y="23"/>
                    <a:pt x="39" y="40"/>
                    <a:pt x="16" y="39"/>
                  </a:cubicBezTo>
                  <a:cubicBezTo>
                    <a:pt x="13" y="39"/>
                    <a:pt x="12" y="43"/>
                    <a:pt x="11" y="47"/>
                  </a:cubicBezTo>
                  <a:cubicBezTo>
                    <a:pt x="9" y="58"/>
                    <a:pt x="6" y="68"/>
                    <a:pt x="13" y="76"/>
                  </a:cubicBezTo>
                  <a:cubicBezTo>
                    <a:pt x="12" y="82"/>
                    <a:pt x="12" y="86"/>
                    <a:pt x="10" y="88"/>
                  </a:cubicBezTo>
                  <a:cubicBezTo>
                    <a:pt x="0" y="100"/>
                    <a:pt x="4" y="113"/>
                    <a:pt x="7" y="127"/>
                  </a:cubicBezTo>
                  <a:cubicBezTo>
                    <a:pt x="10" y="136"/>
                    <a:pt x="15" y="140"/>
                    <a:pt x="24" y="140"/>
                  </a:cubicBezTo>
                  <a:cubicBezTo>
                    <a:pt x="32" y="139"/>
                    <a:pt x="39" y="138"/>
                    <a:pt x="42" y="128"/>
                  </a:cubicBezTo>
                  <a:cubicBezTo>
                    <a:pt x="47" y="110"/>
                    <a:pt x="53" y="91"/>
                    <a:pt x="59" y="74"/>
                  </a:cubicBezTo>
                  <a:cubicBezTo>
                    <a:pt x="63" y="63"/>
                    <a:pt x="61" y="46"/>
                    <a:pt x="67" y="41"/>
                  </a:cubicBezTo>
                  <a:cubicBezTo>
                    <a:pt x="83" y="29"/>
                    <a:pt x="68" y="19"/>
                    <a:pt x="68" y="9"/>
                  </a:cubicBezTo>
                  <a:cubicBezTo>
                    <a:pt x="68" y="2"/>
                    <a:pt x="63" y="0"/>
                    <a:pt x="58" y="8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902388" y="2366575"/>
              <a:ext cx="378021" cy="267813"/>
            </a:xfrm>
            <a:custGeom>
              <a:avLst/>
              <a:gdLst>
                <a:gd name="T0" fmla="*/ 25 w 180"/>
                <a:gd name="T1" fmla="*/ 123 h 128"/>
                <a:gd name="T2" fmla="*/ 29 w 180"/>
                <a:gd name="T3" fmla="*/ 124 h 128"/>
                <a:gd name="T4" fmla="*/ 49 w 180"/>
                <a:gd name="T5" fmla="*/ 127 h 128"/>
                <a:gd name="T6" fmla="*/ 57 w 180"/>
                <a:gd name="T7" fmla="*/ 125 h 128"/>
                <a:gd name="T8" fmla="*/ 53 w 180"/>
                <a:gd name="T9" fmla="*/ 117 h 128"/>
                <a:gd name="T10" fmla="*/ 48 w 180"/>
                <a:gd name="T11" fmla="*/ 85 h 128"/>
                <a:gd name="T12" fmla="*/ 79 w 180"/>
                <a:gd name="T13" fmla="*/ 52 h 128"/>
                <a:gd name="T14" fmla="*/ 160 w 180"/>
                <a:gd name="T15" fmla="*/ 20 h 128"/>
                <a:gd name="T16" fmla="*/ 175 w 180"/>
                <a:gd name="T17" fmla="*/ 8 h 128"/>
                <a:gd name="T18" fmla="*/ 153 w 180"/>
                <a:gd name="T19" fmla="*/ 6 h 128"/>
                <a:gd name="T20" fmla="*/ 112 w 180"/>
                <a:gd name="T21" fmla="*/ 16 h 128"/>
                <a:gd name="T22" fmla="*/ 76 w 180"/>
                <a:gd name="T23" fmla="*/ 26 h 128"/>
                <a:gd name="T24" fmla="*/ 51 w 180"/>
                <a:gd name="T25" fmla="*/ 40 h 128"/>
                <a:gd name="T26" fmla="*/ 19 w 180"/>
                <a:gd name="T27" fmla="*/ 81 h 128"/>
                <a:gd name="T28" fmla="*/ 14 w 180"/>
                <a:gd name="T29" fmla="*/ 85 h 128"/>
                <a:gd name="T30" fmla="*/ 0 w 180"/>
                <a:gd name="T31" fmla="*/ 102 h 128"/>
                <a:gd name="T32" fmla="*/ 25 w 180"/>
                <a:gd name="T33" fmla="*/ 12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0" h="128">
                  <a:moveTo>
                    <a:pt x="25" y="123"/>
                  </a:moveTo>
                  <a:cubicBezTo>
                    <a:pt x="25" y="124"/>
                    <a:pt x="27" y="124"/>
                    <a:pt x="29" y="124"/>
                  </a:cubicBezTo>
                  <a:cubicBezTo>
                    <a:pt x="36" y="124"/>
                    <a:pt x="43" y="123"/>
                    <a:pt x="49" y="127"/>
                  </a:cubicBezTo>
                  <a:cubicBezTo>
                    <a:pt x="52" y="128"/>
                    <a:pt x="56" y="128"/>
                    <a:pt x="57" y="125"/>
                  </a:cubicBezTo>
                  <a:cubicBezTo>
                    <a:pt x="60" y="121"/>
                    <a:pt x="56" y="120"/>
                    <a:pt x="53" y="117"/>
                  </a:cubicBezTo>
                  <a:cubicBezTo>
                    <a:pt x="42" y="108"/>
                    <a:pt x="37" y="98"/>
                    <a:pt x="48" y="85"/>
                  </a:cubicBezTo>
                  <a:cubicBezTo>
                    <a:pt x="58" y="74"/>
                    <a:pt x="66" y="60"/>
                    <a:pt x="79" y="52"/>
                  </a:cubicBezTo>
                  <a:cubicBezTo>
                    <a:pt x="105" y="37"/>
                    <a:pt x="131" y="27"/>
                    <a:pt x="160" y="20"/>
                  </a:cubicBezTo>
                  <a:cubicBezTo>
                    <a:pt x="164" y="19"/>
                    <a:pt x="180" y="20"/>
                    <a:pt x="175" y="8"/>
                  </a:cubicBezTo>
                  <a:cubicBezTo>
                    <a:pt x="172" y="0"/>
                    <a:pt x="161" y="3"/>
                    <a:pt x="153" y="6"/>
                  </a:cubicBezTo>
                  <a:cubicBezTo>
                    <a:pt x="140" y="12"/>
                    <a:pt x="127" y="17"/>
                    <a:pt x="112" y="16"/>
                  </a:cubicBezTo>
                  <a:cubicBezTo>
                    <a:pt x="100" y="16"/>
                    <a:pt x="88" y="21"/>
                    <a:pt x="76" y="26"/>
                  </a:cubicBezTo>
                  <a:cubicBezTo>
                    <a:pt x="67" y="30"/>
                    <a:pt x="55" y="33"/>
                    <a:pt x="51" y="40"/>
                  </a:cubicBezTo>
                  <a:cubicBezTo>
                    <a:pt x="43" y="56"/>
                    <a:pt x="31" y="68"/>
                    <a:pt x="19" y="81"/>
                  </a:cubicBezTo>
                  <a:cubicBezTo>
                    <a:pt x="17" y="82"/>
                    <a:pt x="13" y="82"/>
                    <a:pt x="14" y="85"/>
                  </a:cubicBezTo>
                  <a:cubicBezTo>
                    <a:pt x="18" y="99"/>
                    <a:pt x="6" y="98"/>
                    <a:pt x="0" y="102"/>
                  </a:cubicBezTo>
                  <a:cubicBezTo>
                    <a:pt x="4" y="115"/>
                    <a:pt x="23" y="108"/>
                    <a:pt x="25" y="123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4688931" y="3037294"/>
              <a:ext cx="182492" cy="247668"/>
            </a:xfrm>
            <a:custGeom>
              <a:avLst/>
              <a:gdLst>
                <a:gd name="T0" fmla="*/ 29 w 87"/>
                <a:gd name="T1" fmla="*/ 56 h 118"/>
                <a:gd name="T2" fmla="*/ 37 w 87"/>
                <a:gd name="T3" fmla="*/ 66 h 118"/>
                <a:gd name="T4" fmla="*/ 33 w 87"/>
                <a:gd name="T5" fmla="*/ 76 h 118"/>
                <a:gd name="T6" fmla="*/ 25 w 87"/>
                <a:gd name="T7" fmla="*/ 88 h 118"/>
                <a:gd name="T8" fmla="*/ 17 w 87"/>
                <a:gd name="T9" fmla="*/ 97 h 118"/>
                <a:gd name="T10" fmla="*/ 33 w 87"/>
                <a:gd name="T11" fmla="*/ 102 h 118"/>
                <a:gd name="T12" fmla="*/ 19 w 87"/>
                <a:gd name="T13" fmla="*/ 116 h 118"/>
                <a:gd name="T14" fmla="*/ 19 w 87"/>
                <a:gd name="T15" fmla="*/ 116 h 118"/>
                <a:gd name="T16" fmla="*/ 53 w 87"/>
                <a:gd name="T17" fmla="*/ 110 h 118"/>
                <a:gd name="T18" fmla="*/ 83 w 87"/>
                <a:gd name="T19" fmla="*/ 93 h 118"/>
                <a:gd name="T20" fmla="*/ 78 w 87"/>
                <a:gd name="T21" fmla="*/ 81 h 118"/>
                <a:gd name="T22" fmla="*/ 67 w 87"/>
                <a:gd name="T23" fmla="*/ 68 h 118"/>
                <a:gd name="T24" fmla="*/ 63 w 87"/>
                <a:gd name="T25" fmla="*/ 59 h 118"/>
                <a:gd name="T26" fmla="*/ 50 w 87"/>
                <a:gd name="T27" fmla="*/ 13 h 118"/>
                <a:gd name="T28" fmla="*/ 30 w 87"/>
                <a:gd name="T29" fmla="*/ 13 h 118"/>
                <a:gd name="T30" fmla="*/ 32 w 87"/>
                <a:gd name="T31" fmla="*/ 2 h 118"/>
                <a:gd name="T32" fmla="*/ 19 w 87"/>
                <a:gd name="T33" fmla="*/ 2 h 118"/>
                <a:gd name="T34" fmla="*/ 5 w 87"/>
                <a:gd name="T35" fmla="*/ 21 h 118"/>
                <a:gd name="T36" fmla="*/ 29 w 87"/>
                <a:gd name="T37" fmla="*/ 5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118">
                  <a:moveTo>
                    <a:pt x="29" y="56"/>
                  </a:moveTo>
                  <a:cubicBezTo>
                    <a:pt x="35" y="57"/>
                    <a:pt x="36" y="62"/>
                    <a:pt x="37" y="66"/>
                  </a:cubicBezTo>
                  <a:cubicBezTo>
                    <a:pt x="38" y="70"/>
                    <a:pt x="38" y="76"/>
                    <a:pt x="33" y="76"/>
                  </a:cubicBezTo>
                  <a:cubicBezTo>
                    <a:pt x="23" y="76"/>
                    <a:pt x="20" y="79"/>
                    <a:pt x="25" y="88"/>
                  </a:cubicBezTo>
                  <a:cubicBezTo>
                    <a:pt x="27" y="93"/>
                    <a:pt x="18" y="93"/>
                    <a:pt x="17" y="97"/>
                  </a:cubicBezTo>
                  <a:cubicBezTo>
                    <a:pt x="23" y="99"/>
                    <a:pt x="29" y="97"/>
                    <a:pt x="33" y="102"/>
                  </a:cubicBezTo>
                  <a:cubicBezTo>
                    <a:pt x="27" y="105"/>
                    <a:pt x="20" y="108"/>
                    <a:pt x="19" y="116"/>
                  </a:cubicBezTo>
                  <a:cubicBezTo>
                    <a:pt x="19" y="116"/>
                    <a:pt x="19" y="116"/>
                    <a:pt x="19" y="116"/>
                  </a:cubicBezTo>
                  <a:cubicBezTo>
                    <a:pt x="31" y="118"/>
                    <a:pt x="42" y="111"/>
                    <a:pt x="53" y="110"/>
                  </a:cubicBezTo>
                  <a:cubicBezTo>
                    <a:pt x="74" y="108"/>
                    <a:pt x="74" y="108"/>
                    <a:pt x="83" y="93"/>
                  </a:cubicBezTo>
                  <a:cubicBezTo>
                    <a:pt x="87" y="86"/>
                    <a:pt x="86" y="81"/>
                    <a:pt x="78" y="81"/>
                  </a:cubicBezTo>
                  <a:cubicBezTo>
                    <a:pt x="70" y="80"/>
                    <a:pt x="68" y="75"/>
                    <a:pt x="67" y="68"/>
                  </a:cubicBezTo>
                  <a:cubicBezTo>
                    <a:pt x="67" y="64"/>
                    <a:pt x="65" y="62"/>
                    <a:pt x="63" y="59"/>
                  </a:cubicBezTo>
                  <a:cubicBezTo>
                    <a:pt x="52" y="46"/>
                    <a:pt x="37" y="37"/>
                    <a:pt x="50" y="13"/>
                  </a:cubicBezTo>
                  <a:cubicBezTo>
                    <a:pt x="42" y="13"/>
                    <a:pt x="36" y="13"/>
                    <a:pt x="30" y="13"/>
                  </a:cubicBezTo>
                  <a:cubicBezTo>
                    <a:pt x="28" y="9"/>
                    <a:pt x="38" y="6"/>
                    <a:pt x="32" y="2"/>
                  </a:cubicBezTo>
                  <a:cubicBezTo>
                    <a:pt x="29" y="0"/>
                    <a:pt x="23" y="1"/>
                    <a:pt x="19" y="2"/>
                  </a:cubicBezTo>
                  <a:cubicBezTo>
                    <a:pt x="12" y="6"/>
                    <a:pt x="14" y="16"/>
                    <a:pt x="5" y="21"/>
                  </a:cubicBezTo>
                  <a:cubicBezTo>
                    <a:pt x="0" y="23"/>
                    <a:pt x="19" y="54"/>
                    <a:pt x="29" y="56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794091" y="2154458"/>
              <a:ext cx="245299" cy="171827"/>
            </a:xfrm>
            <a:custGeom>
              <a:avLst/>
              <a:gdLst>
                <a:gd name="T0" fmla="*/ 45 w 117"/>
                <a:gd name="T1" fmla="*/ 52 h 82"/>
                <a:gd name="T2" fmla="*/ 32 w 117"/>
                <a:gd name="T3" fmla="*/ 59 h 82"/>
                <a:gd name="T4" fmla="*/ 89 w 117"/>
                <a:gd name="T5" fmla="*/ 68 h 82"/>
                <a:gd name="T6" fmla="*/ 109 w 117"/>
                <a:gd name="T7" fmla="*/ 57 h 82"/>
                <a:gd name="T8" fmla="*/ 116 w 117"/>
                <a:gd name="T9" fmla="*/ 52 h 82"/>
                <a:gd name="T10" fmla="*/ 110 w 117"/>
                <a:gd name="T11" fmla="*/ 45 h 82"/>
                <a:gd name="T12" fmla="*/ 99 w 117"/>
                <a:gd name="T13" fmla="*/ 44 h 82"/>
                <a:gd name="T14" fmla="*/ 83 w 117"/>
                <a:gd name="T15" fmla="*/ 29 h 82"/>
                <a:gd name="T16" fmla="*/ 44 w 117"/>
                <a:gd name="T17" fmla="*/ 6 h 82"/>
                <a:gd name="T18" fmla="*/ 29 w 117"/>
                <a:gd name="T19" fmla="*/ 8 h 82"/>
                <a:gd name="T20" fmla="*/ 19 w 117"/>
                <a:gd name="T21" fmla="*/ 21 h 82"/>
                <a:gd name="T22" fmla="*/ 18 w 117"/>
                <a:gd name="T23" fmla="*/ 32 h 82"/>
                <a:gd name="T24" fmla="*/ 6 w 117"/>
                <a:gd name="T25" fmla="*/ 37 h 82"/>
                <a:gd name="T26" fmla="*/ 45 w 117"/>
                <a:gd name="T27" fmla="*/ 5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7" h="82">
                  <a:moveTo>
                    <a:pt x="45" y="52"/>
                  </a:moveTo>
                  <a:cubicBezTo>
                    <a:pt x="43" y="60"/>
                    <a:pt x="35" y="54"/>
                    <a:pt x="32" y="59"/>
                  </a:cubicBezTo>
                  <a:cubicBezTo>
                    <a:pt x="42" y="81"/>
                    <a:pt x="74" y="82"/>
                    <a:pt x="89" y="68"/>
                  </a:cubicBezTo>
                  <a:cubicBezTo>
                    <a:pt x="94" y="63"/>
                    <a:pt x="99" y="55"/>
                    <a:pt x="109" y="57"/>
                  </a:cubicBezTo>
                  <a:cubicBezTo>
                    <a:pt x="112" y="57"/>
                    <a:pt x="115" y="55"/>
                    <a:pt x="116" y="52"/>
                  </a:cubicBezTo>
                  <a:cubicBezTo>
                    <a:pt x="117" y="47"/>
                    <a:pt x="111" y="48"/>
                    <a:pt x="110" y="45"/>
                  </a:cubicBezTo>
                  <a:cubicBezTo>
                    <a:pt x="106" y="45"/>
                    <a:pt x="99" y="45"/>
                    <a:pt x="99" y="44"/>
                  </a:cubicBezTo>
                  <a:cubicBezTo>
                    <a:pt x="97" y="34"/>
                    <a:pt x="91" y="34"/>
                    <a:pt x="83" y="29"/>
                  </a:cubicBezTo>
                  <a:cubicBezTo>
                    <a:pt x="70" y="22"/>
                    <a:pt x="55" y="17"/>
                    <a:pt x="44" y="6"/>
                  </a:cubicBezTo>
                  <a:cubicBezTo>
                    <a:pt x="39" y="1"/>
                    <a:pt x="35" y="0"/>
                    <a:pt x="29" y="8"/>
                  </a:cubicBezTo>
                  <a:cubicBezTo>
                    <a:pt x="27" y="12"/>
                    <a:pt x="27" y="20"/>
                    <a:pt x="19" y="21"/>
                  </a:cubicBezTo>
                  <a:cubicBezTo>
                    <a:pt x="0" y="23"/>
                    <a:pt x="17" y="28"/>
                    <a:pt x="18" y="32"/>
                  </a:cubicBezTo>
                  <a:cubicBezTo>
                    <a:pt x="14" y="35"/>
                    <a:pt x="8" y="32"/>
                    <a:pt x="6" y="37"/>
                  </a:cubicBezTo>
                  <a:cubicBezTo>
                    <a:pt x="13" y="56"/>
                    <a:pt x="31" y="49"/>
                    <a:pt x="45" y="52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023984" y="224925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5055101" y="2227928"/>
              <a:ext cx="282034" cy="158792"/>
            </a:xfrm>
            <a:custGeom>
              <a:avLst/>
              <a:gdLst>
                <a:gd name="T0" fmla="*/ 11 w 134"/>
                <a:gd name="T1" fmla="*/ 21 h 76"/>
                <a:gd name="T2" fmla="*/ 9 w 134"/>
                <a:gd name="T3" fmla="*/ 26 h 76"/>
                <a:gd name="T4" fmla="*/ 20 w 134"/>
                <a:gd name="T5" fmla="*/ 39 h 76"/>
                <a:gd name="T6" fmla="*/ 32 w 134"/>
                <a:gd name="T7" fmla="*/ 38 h 76"/>
                <a:gd name="T8" fmla="*/ 53 w 134"/>
                <a:gd name="T9" fmla="*/ 36 h 76"/>
                <a:gd name="T10" fmla="*/ 43 w 134"/>
                <a:gd name="T11" fmla="*/ 41 h 76"/>
                <a:gd name="T12" fmla="*/ 34 w 134"/>
                <a:gd name="T13" fmla="*/ 60 h 76"/>
                <a:gd name="T14" fmla="*/ 52 w 134"/>
                <a:gd name="T15" fmla="*/ 74 h 76"/>
                <a:gd name="T16" fmla="*/ 59 w 134"/>
                <a:gd name="T17" fmla="*/ 72 h 76"/>
                <a:gd name="T18" fmla="*/ 78 w 134"/>
                <a:gd name="T19" fmla="*/ 43 h 76"/>
                <a:gd name="T20" fmla="*/ 92 w 134"/>
                <a:gd name="T21" fmla="*/ 33 h 76"/>
                <a:gd name="T22" fmla="*/ 103 w 134"/>
                <a:gd name="T23" fmla="*/ 47 h 76"/>
                <a:gd name="T24" fmla="*/ 105 w 134"/>
                <a:gd name="T25" fmla="*/ 56 h 76"/>
                <a:gd name="T26" fmla="*/ 134 w 134"/>
                <a:gd name="T27" fmla="*/ 47 h 76"/>
                <a:gd name="T28" fmla="*/ 120 w 134"/>
                <a:gd name="T29" fmla="*/ 42 h 76"/>
                <a:gd name="T30" fmla="*/ 79 w 134"/>
                <a:gd name="T31" fmla="*/ 13 h 76"/>
                <a:gd name="T32" fmla="*/ 68 w 134"/>
                <a:gd name="T33" fmla="*/ 10 h 76"/>
                <a:gd name="T34" fmla="*/ 52 w 134"/>
                <a:gd name="T35" fmla="*/ 4 h 76"/>
                <a:gd name="T36" fmla="*/ 54 w 134"/>
                <a:gd name="T37" fmla="*/ 13 h 76"/>
                <a:gd name="T38" fmla="*/ 53 w 134"/>
                <a:gd name="T39" fmla="*/ 19 h 76"/>
                <a:gd name="T40" fmla="*/ 40 w 134"/>
                <a:gd name="T41" fmla="*/ 5 h 76"/>
                <a:gd name="T42" fmla="*/ 36 w 134"/>
                <a:gd name="T43" fmla="*/ 10 h 76"/>
                <a:gd name="T44" fmla="*/ 32 w 134"/>
                <a:gd name="T45" fmla="*/ 15 h 76"/>
                <a:gd name="T46" fmla="*/ 27 w 134"/>
                <a:gd name="T47" fmla="*/ 7 h 76"/>
                <a:gd name="T48" fmla="*/ 28 w 134"/>
                <a:gd name="T49" fmla="*/ 4 h 76"/>
                <a:gd name="T50" fmla="*/ 6 w 134"/>
                <a:gd name="T51" fmla="*/ 7 h 76"/>
                <a:gd name="T52" fmla="*/ 11 w 134"/>
                <a:gd name="T53" fmla="*/ 2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4" h="76">
                  <a:moveTo>
                    <a:pt x="11" y="21"/>
                  </a:moveTo>
                  <a:cubicBezTo>
                    <a:pt x="10" y="22"/>
                    <a:pt x="9" y="24"/>
                    <a:pt x="9" y="26"/>
                  </a:cubicBezTo>
                  <a:cubicBezTo>
                    <a:pt x="9" y="33"/>
                    <a:pt x="15" y="37"/>
                    <a:pt x="20" y="39"/>
                  </a:cubicBezTo>
                  <a:cubicBezTo>
                    <a:pt x="23" y="41"/>
                    <a:pt x="31" y="42"/>
                    <a:pt x="32" y="38"/>
                  </a:cubicBezTo>
                  <a:cubicBezTo>
                    <a:pt x="38" y="23"/>
                    <a:pt x="46" y="32"/>
                    <a:pt x="53" y="36"/>
                  </a:cubicBezTo>
                  <a:cubicBezTo>
                    <a:pt x="51" y="41"/>
                    <a:pt x="46" y="39"/>
                    <a:pt x="43" y="41"/>
                  </a:cubicBezTo>
                  <a:cubicBezTo>
                    <a:pt x="36" y="44"/>
                    <a:pt x="30" y="55"/>
                    <a:pt x="34" y="60"/>
                  </a:cubicBezTo>
                  <a:cubicBezTo>
                    <a:pt x="39" y="65"/>
                    <a:pt x="46" y="69"/>
                    <a:pt x="52" y="74"/>
                  </a:cubicBezTo>
                  <a:cubicBezTo>
                    <a:pt x="55" y="76"/>
                    <a:pt x="58" y="76"/>
                    <a:pt x="59" y="72"/>
                  </a:cubicBezTo>
                  <a:cubicBezTo>
                    <a:pt x="63" y="61"/>
                    <a:pt x="74" y="54"/>
                    <a:pt x="78" y="43"/>
                  </a:cubicBezTo>
                  <a:cubicBezTo>
                    <a:pt x="80" y="36"/>
                    <a:pt x="86" y="31"/>
                    <a:pt x="92" y="33"/>
                  </a:cubicBezTo>
                  <a:cubicBezTo>
                    <a:pt x="98" y="35"/>
                    <a:pt x="102" y="41"/>
                    <a:pt x="103" y="47"/>
                  </a:cubicBezTo>
                  <a:cubicBezTo>
                    <a:pt x="103" y="50"/>
                    <a:pt x="100" y="55"/>
                    <a:pt x="105" y="56"/>
                  </a:cubicBezTo>
                  <a:cubicBezTo>
                    <a:pt x="116" y="58"/>
                    <a:pt x="128" y="63"/>
                    <a:pt x="134" y="47"/>
                  </a:cubicBezTo>
                  <a:cubicBezTo>
                    <a:pt x="130" y="45"/>
                    <a:pt x="125" y="45"/>
                    <a:pt x="120" y="42"/>
                  </a:cubicBezTo>
                  <a:cubicBezTo>
                    <a:pt x="106" y="32"/>
                    <a:pt x="95" y="19"/>
                    <a:pt x="79" y="13"/>
                  </a:cubicBezTo>
                  <a:cubicBezTo>
                    <a:pt x="75" y="11"/>
                    <a:pt x="69" y="18"/>
                    <a:pt x="68" y="10"/>
                  </a:cubicBezTo>
                  <a:cubicBezTo>
                    <a:pt x="66" y="0"/>
                    <a:pt x="58" y="2"/>
                    <a:pt x="52" y="4"/>
                  </a:cubicBezTo>
                  <a:cubicBezTo>
                    <a:pt x="40" y="8"/>
                    <a:pt x="56" y="9"/>
                    <a:pt x="54" y="13"/>
                  </a:cubicBezTo>
                  <a:cubicBezTo>
                    <a:pt x="53" y="15"/>
                    <a:pt x="53" y="17"/>
                    <a:pt x="53" y="19"/>
                  </a:cubicBezTo>
                  <a:cubicBezTo>
                    <a:pt x="45" y="17"/>
                    <a:pt x="47" y="7"/>
                    <a:pt x="40" y="5"/>
                  </a:cubicBezTo>
                  <a:cubicBezTo>
                    <a:pt x="38" y="6"/>
                    <a:pt x="36" y="7"/>
                    <a:pt x="36" y="10"/>
                  </a:cubicBezTo>
                  <a:cubicBezTo>
                    <a:pt x="36" y="13"/>
                    <a:pt x="36" y="17"/>
                    <a:pt x="32" y="15"/>
                  </a:cubicBezTo>
                  <a:cubicBezTo>
                    <a:pt x="30" y="14"/>
                    <a:pt x="25" y="11"/>
                    <a:pt x="27" y="7"/>
                  </a:cubicBezTo>
                  <a:cubicBezTo>
                    <a:pt x="28" y="6"/>
                    <a:pt x="33" y="5"/>
                    <a:pt x="28" y="4"/>
                  </a:cubicBezTo>
                  <a:cubicBezTo>
                    <a:pt x="21" y="4"/>
                    <a:pt x="12" y="1"/>
                    <a:pt x="6" y="7"/>
                  </a:cubicBezTo>
                  <a:cubicBezTo>
                    <a:pt x="0" y="13"/>
                    <a:pt x="2" y="19"/>
                    <a:pt x="11" y="21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6798260" y="4330146"/>
              <a:ext cx="234633" cy="245298"/>
            </a:xfrm>
            <a:custGeom>
              <a:avLst/>
              <a:gdLst>
                <a:gd name="T0" fmla="*/ 104 w 112"/>
                <a:gd name="T1" fmla="*/ 102 h 117"/>
                <a:gd name="T2" fmla="*/ 109 w 112"/>
                <a:gd name="T3" fmla="*/ 85 h 117"/>
                <a:gd name="T4" fmla="*/ 108 w 112"/>
                <a:gd name="T5" fmla="*/ 77 h 117"/>
                <a:gd name="T6" fmla="*/ 103 w 112"/>
                <a:gd name="T7" fmla="*/ 77 h 117"/>
                <a:gd name="T8" fmla="*/ 96 w 112"/>
                <a:gd name="T9" fmla="*/ 80 h 117"/>
                <a:gd name="T10" fmla="*/ 80 w 112"/>
                <a:gd name="T11" fmla="*/ 63 h 117"/>
                <a:gd name="T12" fmla="*/ 52 w 112"/>
                <a:gd name="T13" fmla="*/ 34 h 117"/>
                <a:gd name="T14" fmla="*/ 44 w 112"/>
                <a:gd name="T15" fmla="*/ 28 h 117"/>
                <a:gd name="T16" fmla="*/ 0 w 112"/>
                <a:gd name="T17" fmla="*/ 3 h 117"/>
                <a:gd name="T18" fmla="*/ 7 w 112"/>
                <a:gd name="T19" fmla="*/ 17 h 117"/>
                <a:gd name="T20" fmla="*/ 48 w 112"/>
                <a:gd name="T21" fmla="*/ 70 h 117"/>
                <a:gd name="T22" fmla="*/ 86 w 112"/>
                <a:gd name="T23" fmla="*/ 111 h 117"/>
                <a:gd name="T24" fmla="*/ 104 w 112"/>
                <a:gd name="T25" fmla="*/ 10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2" h="117">
                  <a:moveTo>
                    <a:pt x="104" y="102"/>
                  </a:moveTo>
                  <a:cubicBezTo>
                    <a:pt x="104" y="96"/>
                    <a:pt x="105" y="90"/>
                    <a:pt x="109" y="85"/>
                  </a:cubicBezTo>
                  <a:cubicBezTo>
                    <a:pt x="112" y="82"/>
                    <a:pt x="111" y="79"/>
                    <a:pt x="108" y="77"/>
                  </a:cubicBezTo>
                  <a:cubicBezTo>
                    <a:pt x="106" y="76"/>
                    <a:pt x="103" y="76"/>
                    <a:pt x="103" y="77"/>
                  </a:cubicBezTo>
                  <a:cubicBezTo>
                    <a:pt x="104" y="87"/>
                    <a:pt x="98" y="82"/>
                    <a:pt x="96" y="80"/>
                  </a:cubicBezTo>
                  <a:cubicBezTo>
                    <a:pt x="90" y="75"/>
                    <a:pt x="80" y="69"/>
                    <a:pt x="80" y="63"/>
                  </a:cubicBezTo>
                  <a:cubicBezTo>
                    <a:pt x="78" y="44"/>
                    <a:pt x="64" y="41"/>
                    <a:pt x="52" y="34"/>
                  </a:cubicBezTo>
                  <a:cubicBezTo>
                    <a:pt x="48" y="32"/>
                    <a:pt x="46" y="30"/>
                    <a:pt x="44" y="28"/>
                  </a:cubicBezTo>
                  <a:cubicBezTo>
                    <a:pt x="31" y="16"/>
                    <a:pt x="22" y="0"/>
                    <a:pt x="0" y="3"/>
                  </a:cubicBezTo>
                  <a:cubicBezTo>
                    <a:pt x="0" y="9"/>
                    <a:pt x="3" y="13"/>
                    <a:pt x="7" y="17"/>
                  </a:cubicBezTo>
                  <a:cubicBezTo>
                    <a:pt x="25" y="31"/>
                    <a:pt x="39" y="50"/>
                    <a:pt x="48" y="70"/>
                  </a:cubicBezTo>
                  <a:cubicBezTo>
                    <a:pt x="57" y="89"/>
                    <a:pt x="72" y="98"/>
                    <a:pt x="86" y="111"/>
                  </a:cubicBezTo>
                  <a:cubicBezTo>
                    <a:pt x="93" y="117"/>
                    <a:pt x="103" y="112"/>
                    <a:pt x="104" y="102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2802386" y="2364205"/>
              <a:ext cx="355505" cy="123242"/>
            </a:xfrm>
            <a:custGeom>
              <a:avLst/>
              <a:gdLst>
                <a:gd name="T0" fmla="*/ 44 w 170"/>
                <a:gd name="T1" fmla="*/ 35 h 59"/>
                <a:gd name="T2" fmla="*/ 53 w 170"/>
                <a:gd name="T3" fmla="*/ 48 h 59"/>
                <a:gd name="T4" fmla="*/ 95 w 170"/>
                <a:gd name="T5" fmla="*/ 52 h 59"/>
                <a:gd name="T6" fmla="*/ 150 w 170"/>
                <a:gd name="T7" fmla="*/ 51 h 59"/>
                <a:gd name="T8" fmla="*/ 170 w 170"/>
                <a:gd name="T9" fmla="*/ 39 h 59"/>
                <a:gd name="T10" fmla="*/ 151 w 170"/>
                <a:gd name="T11" fmla="*/ 29 h 59"/>
                <a:gd name="T12" fmla="*/ 89 w 170"/>
                <a:gd name="T13" fmla="*/ 30 h 59"/>
                <a:gd name="T14" fmla="*/ 69 w 170"/>
                <a:gd name="T15" fmla="*/ 17 h 59"/>
                <a:gd name="T16" fmla="*/ 61 w 170"/>
                <a:gd name="T17" fmla="*/ 12 h 59"/>
                <a:gd name="T18" fmla="*/ 16 w 170"/>
                <a:gd name="T19" fmla="*/ 2 h 59"/>
                <a:gd name="T20" fmla="*/ 2 w 170"/>
                <a:gd name="T21" fmla="*/ 7 h 59"/>
                <a:gd name="T22" fmla="*/ 11 w 170"/>
                <a:gd name="T23" fmla="*/ 13 h 59"/>
                <a:gd name="T24" fmla="*/ 24 w 170"/>
                <a:gd name="T25" fmla="*/ 17 h 59"/>
                <a:gd name="T26" fmla="*/ 44 w 170"/>
                <a:gd name="T27" fmla="*/ 3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0" h="59">
                  <a:moveTo>
                    <a:pt x="44" y="35"/>
                  </a:moveTo>
                  <a:cubicBezTo>
                    <a:pt x="44" y="42"/>
                    <a:pt x="47" y="44"/>
                    <a:pt x="53" y="48"/>
                  </a:cubicBezTo>
                  <a:cubicBezTo>
                    <a:pt x="67" y="56"/>
                    <a:pt x="81" y="47"/>
                    <a:pt x="95" y="52"/>
                  </a:cubicBezTo>
                  <a:cubicBezTo>
                    <a:pt x="112" y="59"/>
                    <a:pt x="132" y="45"/>
                    <a:pt x="150" y="51"/>
                  </a:cubicBezTo>
                  <a:cubicBezTo>
                    <a:pt x="163" y="56"/>
                    <a:pt x="170" y="47"/>
                    <a:pt x="170" y="39"/>
                  </a:cubicBezTo>
                  <a:cubicBezTo>
                    <a:pt x="170" y="30"/>
                    <a:pt x="159" y="30"/>
                    <a:pt x="151" y="29"/>
                  </a:cubicBezTo>
                  <a:cubicBezTo>
                    <a:pt x="130" y="27"/>
                    <a:pt x="110" y="34"/>
                    <a:pt x="89" y="30"/>
                  </a:cubicBezTo>
                  <a:cubicBezTo>
                    <a:pt x="82" y="29"/>
                    <a:pt x="64" y="40"/>
                    <a:pt x="69" y="17"/>
                  </a:cubicBezTo>
                  <a:cubicBezTo>
                    <a:pt x="70" y="14"/>
                    <a:pt x="64" y="11"/>
                    <a:pt x="61" y="12"/>
                  </a:cubicBezTo>
                  <a:cubicBezTo>
                    <a:pt x="45" y="14"/>
                    <a:pt x="31" y="6"/>
                    <a:pt x="16" y="2"/>
                  </a:cubicBezTo>
                  <a:cubicBezTo>
                    <a:pt x="11" y="1"/>
                    <a:pt x="3" y="0"/>
                    <a:pt x="2" y="7"/>
                  </a:cubicBezTo>
                  <a:cubicBezTo>
                    <a:pt x="0" y="13"/>
                    <a:pt x="8" y="10"/>
                    <a:pt x="11" y="13"/>
                  </a:cubicBezTo>
                  <a:cubicBezTo>
                    <a:pt x="14" y="16"/>
                    <a:pt x="19" y="17"/>
                    <a:pt x="24" y="17"/>
                  </a:cubicBezTo>
                  <a:cubicBezTo>
                    <a:pt x="37" y="16"/>
                    <a:pt x="45" y="21"/>
                    <a:pt x="44" y="35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4329872" y="2769480"/>
              <a:ext cx="218043" cy="123242"/>
            </a:xfrm>
            <a:custGeom>
              <a:avLst/>
              <a:gdLst>
                <a:gd name="T0" fmla="*/ 100 w 104"/>
                <a:gd name="T1" fmla="*/ 23 h 59"/>
                <a:gd name="T2" fmla="*/ 64 w 104"/>
                <a:gd name="T3" fmla="*/ 12 h 59"/>
                <a:gd name="T4" fmla="*/ 55 w 104"/>
                <a:gd name="T5" fmla="*/ 13 h 59"/>
                <a:gd name="T6" fmla="*/ 36 w 104"/>
                <a:gd name="T7" fmla="*/ 21 h 59"/>
                <a:gd name="T8" fmla="*/ 27 w 104"/>
                <a:gd name="T9" fmla="*/ 19 h 59"/>
                <a:gd name="T10" fmla="*/ 0 w 104"/>
                <a:gd name="T11" fmla="*/ 23 h 59"/>
                <a:gd name="T12" fmla="*/ 19 w 104"/>
                <a:gd name="T13" fmla="*/ 24 h 59"/>
                <a:gd name="T14" fmla="*/ 18 w 104"/>
                <a:gd name="T15" fmla="*/ 48 h 59"/>
                <a:gd name="T16" fmla="*/ 48 w 104"/>
                <a:gd name="T17" fmla="*/ 57 h 59"/>
                <a:gd name="T18" fmla="*/ 100 w 104"/>
                <a:gd name="T19" fmla="*/ 33 h 59"/>
                <a:gd name="T20" fmla="*/ 100 w 104"/>
                <a:gd name="T21" fmla="*/ 2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4" h="59">
                  <a:moveTo>
                    <a:pt x="100" y="23"/>
                  </a:moveTo>
                  <a:cubicBezTo>
                    <a:pt x="89" y="13"/>
                    <a:pt x="80" y="0"/>
                    <a:pt x="64" y="12"/>
                  </a:cubicBezTo>
                  <a:cubicBezTo>
                    <a:pt x="62" y="14"/>
                    <a:pt x="58" y="12"/>
                    <a:pt x="55" y="13"/>
                  </a:cubicBezTo>
                  <a:cubicBezTo>
                    <a:pt x="48" y="15"/>
                    <a:pt x="39" y="11"/>
                    <a:pt x="36" y="21"/>
                  </a:cubicBezTo>
                  <a:cubicBezTo>
                    <a:pt x="35" y="23"/>
                    <a:pt x="30" y="23"/>
                    <a:pt x="27" y="19"/>
                  </a:cubicBezTo>
                  <a:cubicBezTo>
                    <a:pt x="18" y="3"/>
                    <a:pt x="9" y="5"/>
                    <a:pt x="0" y="23"/>
                  </a:cubicBezTo>
                  <a:cubicBezTo>
                    <a:pt x="6" y="23"/>
                    <a:pt x="12" y="21"/>
                    <a:pt x="19" y="24"/>
                  </a:cubicBezTo>
                  <a:cubicBezTo>
                    <a:pt x="10" y="32"/>
                    <a:pt x="25" y="40"/>
                    <a:pt x="18" y="48"/>
                  </a:cubicBezTo>
                  <a:cubicBezTo>
                    <a:pt x="29" y="48"/>
                    <a:pt x="39" y="59"/>
                    <a:pt x="48" y="57"/>
                  </a:cubicBezTo>
                  <a:cubicBezTo>
                    <a:pt x="67" y="53"/>
                    <a:pt x="86" y="47"/>
                    <a:pt x="100" y="33"/>
                  </a:cubicBezTo>
                  <a:cubicBezTo>
                    <a:pt x="104" y="29"/>
                    <a:pt x="103" y="26"/>
                    <a:pt x="100" y="23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7540079" y="3520781"/>
              <a:ext cx="245299" cy="199083"/>
            </a:xfrm>
            <a:custGeom>
              <a:avLst/>
              <a:gdLst>
                <a:gd name="T0" fmla="*/ 77 w 117"/>
                <a:gd name="T1" fmla="*/ 47 h 95"/>
                <a:gd name="T2" fmla="*/ 50 w 117"/>
                <a:gd name="T3" fmla="*/ 67 h 95"/>
                <a:gd name="T4" fmla="*/ 45 w 117"/>
                <a:gd name="T5" fmla="*/ 67 h 95"/>
                <a:gd name="T6" fmla="*/ 0 w 117"/>
                <a:gd name="T7" fmla="*/ 86 h 95"/>
                <a:gd name="T8" fmla="*/ 31 w 117"/>
                <a:gd name="T9" fmla="*/ 79 h 95"/>
                <a:gd name="T10" fmla="*/ 44 w 117"/>
                <a:gd name="T11" fmla="*/ 81 h 95"/>
                <a:gd name="T12" fmla="*/ 57 w 117"/>
                <a:gd name="T13" fmla="*/ 83 h 95"/>
                <a:gd name="T14" fmla="*/ 61 w 117"/>
                <a:gd name="T15" fmla="*/ 80 h 95"/>
                <a:gd name="T16" fmla="*/ 79 w 117"/>
                <a:gd name="T17" fmla="*/ 77 h 95"/>
                <a:gd name="T18" fmla="*/ 100 w 117"/>
                <a:gd name="T19" fmla="*/ 55 h 95"/>
                <a:gd name="T20" fmla="*/ 104 w 117"/>
                <a:gd name="T21" fmla="*/ 37 h 95"/>
                <a:gd name="T22" fmla="*/ 107 w 117"/>
                <a:gd name="T23" fmla="*/ 10 h 95"/>
                <a:gd name="T24" fmla="*/ 94 w 117"/>
                <a:gd name="T25" fmla="*/ 7 h 95"/>
                <a:gd name="T26" fmla="*/ 90 w 117"/>
                <a:gd name="T27" fmla="*/ 20 h 95"/>
                <a:gd name="T28" fmla="*/ 77 w 117"/>
                <a:gd name="T29" fmla="*/ 4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7" h="95">
                  <a:moveTo>
                    <a:pt x="77" y="47"/>
                  </a:moveTo>
                  <a:cubicBezTo>
                    <a:pt x="66" y="52"/>
                    <a:pt x="54" y="54"/>
                    <a:pt x="50" y="67"/>
                  </a:cubicBezTo>
                  <a:cubicBezTo>
                    <a:pt x="49" y="69"/>
                    <a:pt x="46" y="67"/>
                    <a:pt x="45" y="67"/>
                  </a:cubicBezTo>
                  <a:cubicBezTo>
                    <a:pt x="29" y="70"/>
                    <a:pt x="12" y="69"/>
                    <a:pt x="0" y="86"/>
                  </a:cubicBezTo>
                  <a:cubicBezTo>
                    <a:pt x="12" y="88"/>
                    <a:pt x="21" y="81"/>
                    <a:pt x="31" y="79"/>
                  </a:cubicBezTo>
                  <a:cubicBezTo>
                    <a:pt x="35" y="78"/>
                    <a:pt x="42" y="76"/>
                    <a:pt x="44" y="81"/>
                  </a:cubicBezTo>
                  <a:cubicBezTo>
                    <a:pt x="47" y="95"/>
                    <a:pt x="52" y="92"/>
                    <a:pt x="57" y="83"/>
                  </a:cubicBezTo>
                  <a:cubicBezTo>
                    <a:pt x="58" y="81"/>
                    <a:pt x="58" y="78"/>
                    <a:pt x="61" y="80"/>
                  </a:cubicBezTo>
                  <a:cubicBezTo>
                    <a:pt x="68" y="85"/>
                    <a:pt x="74" y="80"/>
                    <a:pt x="79" y="77"/>
                  </a:cubicBezTo>
                  <a:cubicBezTo>
                    <a:pt x="89" y="74"/>
                    <a:pt x="102" y="72"/>
                    <a:pt x="100" y="55"/>
                  </a:cubicBezTo>
                  <a:cubicBezTo>
                    <a:pt x="100" y="50"/>
                    <a:pt x="99" y="40"/>
                    <a:pt x="104" y="37"/>
                  </a:cubicBezTo>
                  <a:cubicBezTo>
                    <a:pt x="117" y="29"/>
                    <a:pt x="109" y="19"/>
                    <a:pt x="107" y="10"/>
                  </a:cubicBezTo>
                  <a:cubicBezTo>
                    <a:pt x="104" y="0"/>
                    <a:pt x="98" y="4"/>
                    <a:pt x="94" y="7"/>
                  </a:cubicBezTo>
                  <a:cubicBezTo>
                    <a:pt x="91" y="10"/>
                    <a:pt x="90" y="15"/>
                    <a:pt x="90" y="20"/>
                  </a:cubicBezTo>
                  <a:cubicBezTo>
                    <a:pt x="91" y="31"/>
                    <a:pt x="86" y="42"/>
                    <a:pt x="77" y="47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378150" y="2372501"/>
              <a:ext cx="237003" cy="111391"/>
            </a:xfrm>
            <a:custGeom>
              <a:avLst/>
              <a:gdLst>
                <a:gd name="T0" fmla="*/ 15 w 113"/>
                <a:gd name="T1" fmla="*/ 21 h 53"/>
                <a:gd name="T2" fmla="*/ 8 w 113"/>
                <a:gd name="T3" fmla="*/ 23 h 53"/>
                <a:gd name="T4" fmla="*/ 0 w 113"/>
                <a:gd name="T5" fmla="*/ 34 h 53"/>
                <a:gd name="T6" fmla="*/ 11 w 113"/>
                <a:gd name="T7" fmla="*/ 37 h 53"/>
                <a:gd name="T8" fmla="*/ 46 w 113"/>
                <a:gd name="T9" fmla="*/ 38 h 53"/>
                <a:gd name="T10" fmla="*/ 32 w 113"/>
                <a:gd name="T11" fmla="*/ 43 h 53"/>
                <a:gd name="T12" fmla="*/ 28 w 113"/>
                <a:gd name="T13" fmla="*/ 46 h 53"/>
                <a:gd name="T14" fmla="*/ 32 w 113"/>
                <a:gd name="T15" fmla="*/ 51 h 53"/>
                <a:gd name="T16" fmla="*/ 42 w 113"/>
                <a:gd name="T17" fmla="*/ 52 h 53"/>
                <a:gd name="T18" fmla="*/ 83 w 113"/>
                <a:gd name="T19" fmla="*/ 39 h 53"/>
                <a:gd name="T20" fmla="*/ 104 w 113"/>
                <a:gd name="T21" fmla="*/ 38 h 53"/>
                <a:gd name="T22" fmla="*/ 113 w 113"/>
                <a:gd name="T23" fmla="*/ 24 h 53"/>
                <a:gd name="T24" fmla="*/ 102 w 113"/>
                <a:gd name="T25" fmla="*/ 19 h 53"/>
                <a:gd name="T26" fmla="*/ 88 w 113"/>
                <a:gd name="T27" fmla="*/ 15 h 53"/>
                <a:gd name="T28" fmla="*/ 73 w 113"/>
                <a:gd name="T29" fmla="*/ 6 h 53"/>
                <a:gd name="T30" fmla="*/ 73 w 113"/>
                <a:gd name="T31" fmla="*/ 24 h 53"/>
                <a:gd name="T32" fmla="*/ 74 w 113"/>
                <a:gd name="T33" fmla="*/ 30 h 53"/>
                <a:gd name="T34" fmla="*/ 59 w 113"/>
                <a:gd name="T35" fmla="*/ 26 h 53"/>
                <a:gd name="T36" fmla="*/ 23 w 113"/>
                <a:gd name="T37" fmla="*/ 8 h 53"/>
                <a:gd name="T38" fmla="*/ 9 w 113"/>
                <a:gd name="T39" fmla="*/ 15 h 53"/>
                <a:gd name="T40" fmla="*/ 15 w 113"/>
                <a:gd name="T41" fmla="*/ 2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53">
                  <a:moveTo>
                    <a:pt x="15" y="21"/>
                  </a:moveTo>
                  <a:cubicBezTo>
                    <a:pt x="13" y="21"/>
                    <a:pt x="11" y="23"/>
                    <a:pt x="8" y="23"/>
                  </a:cubicBezTo>
                  <a:cubicBezTo>
                    <a:pt x="3" y="25"/>
                    <a:pt x="0" y="31"/>
                    <a:pt x="0" y="34"/>
                  </a:cubicBezTo>
                  <a:cubicBezTo>
                    <a:pt x="1" y="40"/>
                    <a:pt x="7" y="38"/>
                    <a:pt x="11" y="37"/>
                  </a:cubicBezTo>
                  <a:cubicBezTo>
                    <a:pt x="23" y="34"/>
                    <a:pt x="35" y="35"/>
                    <a:pt x="46" y="38"/>
                  </a:cubicBezTo>
                  <a:cubicBezTo>
                    <a:pt x="44" y="45"/>
                    <a:pt x="38" y="42"/>
                    <a:pt x="32" y="43"/>
                  </a:cubicBezTo>
                  <a:cubicBezTo>
                    <a:pt x="31" y="43"/>
                    <a:pt x="29" y="45"/>
                    <a:pt x="28" y="46"/>
                  </a:cubicBezTo>
                  <a:cubicBezTo>
                    <a:pt x="27" y="50"/>
                    <a:pt x="31" y="49"/>
                    <a:pt x="32" y="51"/>
                  </a:cubicBezTo>
                  <a:cubicBezTo>
                    <a:pt x="35" y="53"/>
                    <a:pt x="39" y="52"/>
                    <a:pt x="42" y="52"/>
                  </a:cubicBezTo>
                  <a:cubicBezTo>
                    <a:pt x="57" y="51"/>
                    <a:pt x="69" y="41"/>
                    <a:pt x="83" y="39"/>
                  </a:cubicBezTo>
                  <a:cubicBezTo>
                    <a:pt x="90" y="38"/>
                    <a:pt x="97" y="41"/>
                    <a:pt x="104" y="38"/>
                  </a:cubicBezTo>
                  <a:cubicBezTo>
                    <a:pt x="111" y="35"/>
                    <a:pt x="113" y="30"/>
                    <a:pt x="113" y="24"/>
                  </a:cubicBezTo>
                  <a:cubicBezTo>
                    <a:pt x="113" y="16"/>
                    <a:pt x="106" y="18"/>
                    <a:pt x="102" y="19"/>
                  </a:cubicBezTo>
                  <a:cubicBezTo>
                    <a:pt x="95" y="21"/>
                    <a:pt x="92" y="21"/>
                    <a:pt x="88" y="15"/>
                  </a:cubicBezTo>
                  <a:cubicBezTo>
                    <a:pt x="85" y="10"/>
                    <a:pt x="84" y="0"/>
                    <a:pt x="73" y="6"/>
                  </a:cubicBezTo>
                  <a:cubicBezTo>
                    <a:pt x="63" y="12"/>
                    <a:pt x="74" y="18"/>
                    <a:pt x="73" y="24"/>
                  </a:cubicBezTo>
                  <a:cubicBezTo>
                    <a:pt x="72" y="25"/>
                    <a:pt x="78" y="25"/>
                    <a:pt x="74" y="30"/>
                  </a:cubicBezTo>
                  <a:cubicBezTo>
                    <a:pt x="69" y="29"/>
                    <a:pt x="62" y="29"/>
                    <a:pt x="59" y="26"/>
                  </a:cubicBezTo>
                  <a:cubicBezTo>
                    <a:pt x="49" y="16"/>
                    <a:pt x="35" y="15"/>
                    <a:pt x="23" y="8"/>
                  </a:cubicBezTo>
                  <a:cubicBezTo>
                    <a:pt x="14" y="4"/>
                    <a:pt x="12" y="12"/>
                    <a:pt x="9" y="15"/>
                  </a:cubicBezTo>
                  <a:cubicBezTo>
                    <a:pt x="5" y="19"/>
                    <a:pt x="13" y="18"/>
                    <a:pt x="15" y="21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6739009" y="2168678"/>
              <a:ext cx="157607" cy="127982"/>
            </a:xfrm>
            <a:custGeom>
              <a:avLst/>
              <a:gdLst>
                <a:gd name="T0" fmla="*/ 9 w 75"/>
                <a:gd name="T1" fmla="*/ 38 h 61"/>
                <a:gd name="T2" fmla="*/ 18 w 75"/>
                <a:gd name="T3" fmla="*/ 43 h 61"/>
                <a:gd name="T4" fmla="*/ 58 w 75"/>
                <a:gd name="T5" fmla="*/ 56 h 61"/>
                <a:gd name="T6" fmla="*/ 73 w 75"/>
                <a:gd name="T7" fmla="*/ 38 h 61"/>
                <a:gd name="T8" fmla="*/ 59 w 75"/>
                <a:gd name="T9" fmla="*/ 32 h 61"/>
                <a:gd name="T10" fmla="*/ 48 w 75"/>
                <a:gd name="T11" fmla="*/ 17 h 61"/>
                <a:gd name="T12" fmla="*/ 48 w 75"/>
                <a:gd name="T13" fmla="*/ 12 h 61"/>
                <a:gd name="T14" fmla="*/ 31 w 75"/>
                <a:gd name="T15" fmla="*/ 2 h 61"/>
                <a:gd name="T16" fmla="*/ 13 w 75"/>
                <a:gd name="T17" fmla="*/ 13 h 61"/>
                <a:gd name="T18" fmla="*/ 6 w 75"/>
                <a:gd name="T19" fmla="*/ 29 h 61"/>
                <a:gd name="T20" fmla="*/ 9 w 75"/>
                <a:gd name="T21" fmla="*/ 3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" h="61">
                  <a:moveTo>
                    <a:pt x="9" y="38"/>
                  </a:moveTo>
                  <a:cubicBezTo>
                    <a:pt x="13" y="39"/>
                    <a:pt x="15" y="41"/>
                    <a:pt x="18" y="43"/>
                  </a:cubicBezTo>
                  <a:cubicBezTo>
                    <a:pt x="31" y="48"/>
                    <a:pt x="42" y="57"/>
                    <a:pt x="58" y="56"/>
                  </a:cubicBezTo>
                  <a:cubicBezTo>
                    <a:pt x="73" y="61"/>
                    <a:pt x="71" y="45"/>
                    <a:pt x="73" y="38"/>
                  </a:cubicBezTo>
                  <a:cubicBezTo>
                    <a:pt x="75" y="28"/>
                    <a:pt x="64" y="34"/>
                    <a:pt x="59" y="32"/>
                  </a:cubicBezTo>
                  <a:cubicBezTo>
                    <a:pt x="53" y="29"/>
                    <a:pt x="40" y="31"/>
                    <a:pt x="48" y="17"/>
                  </a:cubicBezTo>
                  <a:cubicBezTo>
                    <a:pt x="49" y="16"/>
                    <a:pt x="49" y="12"/>
                    <a:pt x="48" y="12"/>
                  </a:cubicBezTo>
                  <a:cubicBezTo>
                    <a:pt x="42" y="10"/>
                    <a:pt x="40" y="0"/>
                    <a:pt x="31" y="2"/>
                  </a:cubicBezTo>
                  <a:cubicBezTo>
                    <a:pt x="24" y="3"/>
                    <a:pt x="15" y="3"/>
                    <a:pt x="13" y="13"/>
                  </a:cubicBezTo>
                  <a:cubicBezTo>
                    <a:pt x="12" y="19"/>
                    <a:pt x="8" y="23"/>
                    <a:pt x="6" y="29"/>
                  </a:cubicBezTo>
                  <a:cubicBezTo>
                    <a:pt x="3" y="36"/>
                    <a:pt x="0" y="36"/>
                    <a:pt x="9" y="38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8281899" y="5348075"/>
              <a:ext cx="159978" cy="164717"/>
            </a:xfrm>
            <a:custGeom>
              <a:avLst/>
              <a:gdLst>
                <a:gd name="T0" fmla="*/ 57 w 76"/>
                <a:gd name="T1" fmla="*/ 10 h 79"/>
                <a:gd name="T2" fmla="*/ 14 w 76"/>
                <a:gd name="T3" fmla="*/ 52 h 79"/>
                <a:gd name="T4" fmla="*/ 4 w 76"/>
                <a:gd name="T5" fmla="*/ 67 h 79"/>
                <a:gd name="T6" fmla="*/ 24 w 76"/>
                <a:gd name="T7" fmla="*/ 77 h 79"/>
                <a:gd name="T8" fmla="*/ 40 w 76"/>
                <a:gd name="T9" fmla="*/ 68 h 79"/>
                <a:gd name="T10" fmla="*/ 55 w 76"/>
                <a:gd name="T11" fmla="*/ 46 h 79"/>
                <a:gd name="T12" fmla="*/ 75 w 76"/>
                <a:gd name="T13" fmla="*/ 17 h 79"/>
                <a:gd name="T14" fmla="*/ 74 w 76"/>
                <a:gd name="T15" fmla="*/ 10 h 79"/>
                <a:gd name="T16" fmla="*/ 57 w 76"/>
                <a:gd name="T17" fmla="*/ 1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79">
                  <a:moveTo>
                    <a:pt x="57" y="10"/>
                  </a:moveTo>
                  <a:cubicBezTo>
                    <a:pt x="49" y="31"/>
                    <a:pt x="29" y="39"/>
                    <a:pt x="14" y="52"/>
                  </a:cubicBezTo>
                  <a:cubicBezTo>
                    <a:pt x="8" y="56"/>
                    <a:pt x="0" y="60"/>
                    <a:pt x="4" y="67"/>
                  </a:cubicBezTo>
                  <a:cubicBezTo>
                    <a:pt x="7" y="74"/>
                    <a:pt x="15" y="78"/>
                    <a:pt x="24" y="77"/>
                  </a:cubicBezTo>
                  <a:cubicBezTo>
                    <a:pt x="31" y="79"/>
                    <a:pt x="35" y="74"/>
                    <a:pt x="40" y="68"/>
                  </a:cubicBezTo>
                  <a:cubicBezTo>
                    <a:pt x="44" y="61"/>
                    <a:pt x="46" y="51"/>
                    <a:pt x="55" y="46"/>
                  </a:cubicBezTo>
                  <a:cubicBezTo>
                    <a:pt x="66" y="40"/>
                    <a:pt x="71" y="28"/>
                    <a:pt x="75" y="17"/>
                  </a:cubicBezTo>
                  <a:cubicBezTo>
                    <a:pt x="76" y="15"/>
                    <a:pt x="74" y="9"/>
                    <a:pt x="74" y="10"/>
                  </a:cubicBezTo>
                  <a:cubicBezTo>
                    <a:pt x="68" y="17"/>
                    <a:pt x="61" y="0"/>
                    <a:pt x="57" y="1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2675590" y="2481522"/>
              <a:ext cx="132722" cy="122056"/>
            </a:xfrm>
            <a:custGeom>
              <a:avLst/>
              <a:gdLst>
                <a:gd name="T0" fmla="*/ 10 w 63"/>
                <a:gd name="T1" fmla="*/ 27 h 58"/>
                <a:gd name="T2" fmla="*/ 2 w 63"/>
                <a:gd name="T3" fmla="*/ 29 h 58"/>
                <a:gd name="T4" fmla="*/ 7 w 63"/>
                <a:gd name="T5" fmla="*/ 37 h 58"/>
                <a:gd name="T6" fmla="*/ 29 w 63"/>
                <a:gd name="T7" fmla="*/ 53 h 58"/>
                <a:gd name="T8" fmla="*/ 41 w 63"/>
                <a:gd name="T9" fmla="*/ 57 h 58"/>
                <a:gd name="T10" fmla="*/ 60 w 63"/>
                <a:gd name="T11" fmla="*/ 25 h 58"/>
                <a:gd name="T12" fmla="*/ 44 w 63"/>
                <a:gd name="T13" fmla="*/ 26 h 58"/>
                <a:gd name="T14" fmla="*/ 49 w 63"/>
                <a:gd name="T15" fmla="*/ 21 h 58"/>
                <a:gd name="T16" fmla="*/ 55 w 63"/>
                <a:gd name="T17" fmla="*/ 12 h 58"/>
                <a:gd name="T18" fmla="*/ 43 w 63"/>
                <a:gd name="T19" fmla="*/ 4 h 58"/>
                <a:gd name="T20" fmla="*/ 19 w 63"/>
                <a:gd name="T21" fmla="*/ 9 h 58"/>
                <a:gd name="T22" fmla="*/ 13 w 63"/>
                <a:gd name="T23" fmla="*/ 15 h 58"/>
                <a:gd name="T24" fmla="*/ 15 w 63"/>
                <a:gd name="T25" fmla="*/ 20 h 58"/>
                <a:gd name="T26" fmla="*/ 25 w 63"/>
                <a:gd name="T27" fmla="*/ 25 h 58"/>
                <a:gd name="T28" fmla="*/ 10 w 63"/>
                <a:gd name="T29" fmla="*/ 2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58">
                  <a:moveTo>
                    <a:pt x="10" y="27"/>
                  </a:moveTo>
                  <a:cubicBezTo>
                    <a:pt x="8" y="26"/>
                    <a:pt x="3" y="25"/>
                    <a:pt x="2" y="29"/>
                  </a:cubicBezTo>
                  <a:cubicBezTo>
                    <a:pt x="0" y="33"/>
                    <a:pt x="4" y="37"/>
                    <a:pt x="7" y="37"/>
                  </a:cubicBezTo>
                  <a:cubicBezTo>
                    <a:pt x="16" y="40"/>
                    <a:pt x="22" y="47"/>
                    <a:pt x="29" y="53"/>
                  </a:cubicBezTo>
                  <a:cubicBezTo>
                    <a:pt x="32" y="57"/>
                    <a:pt x="37" y="58"/>
                    <a:pt x="41" y="57"/>
                  </a:cubicBezTo>
                  <a:cubicBezTo>
                    <a:pt x="60" y="51"/>
                    <a:pt x="63" y="46"/>
                    <a:pt x="60" y="25"/>
                  </a:cubicBezTo>
                  <a:cubicBezTo>
                    <a:pt x="55" y="28"/>
                    <a:pt x="49" y="27"/>
                    <a:pt x="44" y="26"/>
                  </a:cubicBezTo>
                  <a:cubicBezTo>
                    <a:pt x="44" y="21"/>
                    <a:pt x="47" y="21"/>
                    <a:pt x="49" y="21"/>
                  </a:cubicBezTo>
                  <a:cubicBezTo>
                    <a:pt x="54" y="20"/>
                    <a:pt x="57" y="16"/>
                    <a:pt x="55" y="12"/>
                  </a:cubicBezTo>
                  <a:cubicBezTo>
                    <a:pt x="52" y="8"/>
                    <a:pt x="47" y="0"/>
                    <a:pt x="43" y="4"/>
                  </a:cubicBezTo>
                  <a:cubicBezTo>
                    <a:pt x="36" y="12"/>
                    <a:pt x="27" y="8"/>
                    <a:pt x="19" y="9"/>
                  </a:cubicBezTo>
                  <a:cubicBezTo>
                    <a:pt x="16" y="10"/>
                    <a:pt x="14" y="12"/>
                    <a:pt x="13" y="15"/>
                  </a:cubicBezTo>
                  <a:cubicBezTo>
                    <a:pt x="13" y="17"/>
                    <a:pt x="13" y="20"/>
                    <a:pt x="15" y="20"/>
                  </a:cubicBezTo>
                  <a:cubicBezTo>
                    <a:pt x="20" y="19"/>
                    <a:pt x="27" y="16"/>
                    <a:pt x="25" y="25"/>
                  </a:cubicBezTo>
                  <a:cubicBezTo>
                    <a:pt x="22" y="34"/>
                    <a:pt x="17" y="32"/>
                    <a:pt x="10" y="27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609536" y="3142761"/>
              <a:ext cx="109022" cy="106651"/>
            </a:xfrm>
            <a:custGeom>
              <a:avLst/>
              <a:gdLst>
                <a:gd name="T0" fmla="*/ 13 w 52"/>
                <a:gd name="T1" fmla="*/ 51 h 51"/>
                <a:gd name="T2" fmla="*/ 43 w 52"/>
                <a:gd name="T3" fmla="*/ 41 h 51"/>
                <a:gd name="T4" fmla="*/ 43 w 52"/>
                <a:gd name="T5" fmla="*/ 23 h 51"/>
                <a:gd name="T6" fmla="*/ 47 w 52"/>
                <a:gd name="T7" fmla="*/ 15 h 51"/>
                <a:gd name="T8" fmla="*/ 39 w 52"/>
                <a:gd name="T9" fmla="*/ 0 h 51"/>
                <a:gd name="T10" fmla="*/ 9 w 52"/>
                <a:gd name="T11" fmla="*/ 15 h 51"/>
                <a:gd name="T12" fmla="*/ 7 w 52"/>
                <a:gd name="T13" fmla="*/ 22 h 51"/>
                <a:gd name="T14" fmla="*/ 6 w 52"/>
                <a:gd name="T15" fmla="*/ 39 h 51"/>
                <a:gd name="T16" fmla="*/ 13 w 52"/>
                <a:gd name="T1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1">
                  <a:moveTo>
                    <a:pt x="13" y="51"/>
                  </a:moveTo>
                  <a:cubicBezTo>
                    <a:pt x="23" y="49"/>
                    <a:pt x="34" y="46"/>
                    <a:pt x="43" y="41"/>
                  </a:cubicBezTo>
                  <a:cubicBezTo>
                    <a:pt x="48" y="38"/>
                    <a:pt x="46" y="29"/>
                    <a:pt x="43" y="23"/>
                  </a:cubicBezTo>
                  <a:cubicBezTo>
                    <a:pt x="42" y="20"/>
                    <a:pt x="45" y="18"/>
                    <a:pt x="47" y="15"/>
                  </a:cubicBezTo>
                  <a:cubicBezTo>
                    <a:pt x="52" y="7"/>
                    <a:pt x="49" y="0"/>
                    <a:pt x="39" y="0"/>
                  </a:cubicBezTo>
                  <a:cubicBezTo>
                    <a:pt x="35" y="0"/>
                    <a:pt x="10" y="12"/>
                    <a:pt x="9" y="15"/>
                  </a:cubicBezTo>
                  <a:cubicBezTo>
                    <a:pt x="8" y="18"/>
                    <a:pt x="6" y="21"/>
                    <a:pt x="7" y="22"/>
                  </a:cubicBezTo>
                  <a:cubicBezTo>
                    <a:pt x="13" y="28"/>
                    <a:pt x="11" y="33"/>
                    <a:pt x="6" y="39"/>
                  </a:cubicBezTo>
                  <a:cubicBezTo>
                    <a:pt x="0" y="47"/>
                    <a:pt x="7" y="51"/>
                    <a:pt x="13" y="51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7670432" y="2402125"/>
              <a:ext cx="169458" cy="75841"/>
            </a:xfrm>
            <a:custGeom>
              <a:avLst/>
              <a:gdLst>
                <a:gd name="T0" fmla="*/ 16 w 81"/>
                <a:gd name="T1" fmla="*/ 29 h 36"/>
                <a:gd name="T2" fmla="*/ 55 w 81"/>
                <a:gd name="T3" fmla="*/ 22 h 36"/>
                <a:gd name="T4" fmla="*/ 55 w 81"/>
                <a:gd name="T5" fmla="*/ 20 h 36"/>
                <a:gd name="T6" fmla="*/ 65 w 81"/>
                <a:gd name="T7" fmla="*/ 27 h 36"/>
                <a:gd name="T8" fmla="*/ 77 w 81"/>
                <a:gd name="T9" fmla="*/ 23 h 36"/>
                <a:gd name="T10" fmla="*/ 77 w 81"/>
                <a:gd name="T11" fmla="*/ 13 h 36"/>
                <a:gd name="T12" fmla="*/ 48 w 81"/>
                <a:gd name="T13" fmla="*/ 6 h 36"/>
                <a:gd name="T14" fmla="*/ 24 w 81"/>
                <a:gd name="T15" fmla="*/ 4 h 36"/>
                <a:gd name="T16" fmla="*/ 8 w 81"/>
                <a:gd name="T17" fmla="*/ 9 h 36"/>
                <a:gd name="T18" fmla="*/ 3 w 81"/>
                <a:gd name="T19" fmla="*/ 22 h 36"/>
                <a:gd name="T20" fmla="*/ 16 w 81"/>
                <a:gd name="T21" fmla="*/ 29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" h="36">
                  <a:moveTo>
                    <a:pt x="16" y="29"/>
                  </a:moveTo>
                  <a:cubicBezTo>
                    <a:pt x="29" y="26"/>
                    <a:pt x="44" y="36"/>
                    <a:pt x="55" y="22"/>
                  </a:cubicBezTo>
                  <a:cubicBezTo>
                    <a:pt x="56" y="21"/>
                    <a:pt x="55" y="20"/>
                    <a:pt x="55" y="20"/>
                  </a:cubicBezTo>
                  <a:cubicBezTo>
                    <a:pt x="58" y="22"/>
                    <a:pt x="61" y="25"/>
                    <a:pt x="65" y="27"/>
                  </a:cubicBezTo>
                  <a:cubicBezTo>
                    <a:pt x="70" y="30"/>
                    <a:pt x="74" y="29"/>
                    <a:pt x="77" y="23"/>
                  </a:cubicBezTo>
                  <a:cubicBezTo>
                    <a:pt x="79" y="20"/>
                    <a:pt x="81" y="14"/>
                    <a:pt x="77" y="13"/>
                  </a:cubicBezTo>
                  <a:cubicBezTo>
                    <a:pt x="67" y="10"/>
                    <a:pt x="56" y="1"/>
                    <a:pt x="48" y="6"/>
                  </a:cubicBezTo>
                  <a:cubicBezTo>
                    <a:pt x="37" y="13"/>
                    <a:pt x="32" y="8"/>
                    <a:pt x="24" y="4"/>
                  </a:cubicBezTo>
                  <a:cubicBezTo>
                    <a:pt x="17" y="0"/>
                    <a:pt x="12" y="5"/>
                    <a:pt x="8" y="9"/>
                  </a:cubicBezTo>
                  <a:cubicBezTo>
                    <a:pt x="4" y="12"/>
                    <a:pt x="0" y="17"/>
                    <a:pt x="3" y="22"/>
                  </a:cubicBezTo>
                  <a:cubicBezTo>
                    <a:pt x="5" y="27"/>
                    <a:pt x="10" y="31"/>
                    <a:pt x="16" y="29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5206783" y="2208968"/>
              <a:ext cx="190788" cy="67546"/>
            </a:xfrm>
            <a:custGeom>
              <a:avLst/>
              <a:gdLst>
                <a:gd name="T0" fmla="*/ 33 w 91"/>
                <a:gd name="T1" fmla="*/ 15 h 32"/>
                <a:gd name="T2" fmla="*/ 18 w 91"/>
                <a:gd name="T3" fmla="*/ 23 h 32"/>
                <a:gd name="T4" fmla="*/ 91 w 91"/>
                <a:gd name="T5" fmla="*/ 8 h 32"/>
                <a:gd name="T6" fmla="*/ 0 w 91"/>
                <a:gd name="T7" fmla="*/ 1 h 32"/>
                <a:gd name="T8" fmla="*/ 33 w 91"/>
                <a:gd name="T9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32">
                  <a:moveTo>
                    <a:pt x="33" y="15"/>
                  </a:moveTo>
                  <a:cubicBezTo>
                    <a:pt x="28" y="17"/>
                    <a:pt x="25" y="19"/>
                    <a:pt x="18" y="23"/>
                  </a:cubicBezTo>
                  <a:cubicBezTo>
                    <a:pt x="46" y="27"/>
                    <a:pt x="70" y="32"/>
                    <a:pt x="91" y="8"/>
                  </a:cubicBezTo>
                  <a:cubicBezTo>
                    <a:pt x="60" y="0"/>
                    <a:pt x="30" y="5"/>
                    <a:pt x="0" y="1"/>
                  </a:cubicBezTo>
                  <a:cubicBezTo>
                    <a:pt x="5" y="24"/>
                    <a:pt x="22" y="9"/>
                    <a:pt x="33" y="15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2636483" y="2372501"/>
              <a:ext cx="158792" cy="90061"/>
            </a:xfrm>
            <a:custGeom>
              <a:avLst/>
              <a:gdLst>
                <a:gd name="T0" fmla="*/ 27 w 76"/>
                <a:gd name="T1" fmla="*/ 8 h 43"/>
                <a:gd name="T2" fmla="*/ 25 w 76"/>
                <a:gd name="T3" fmla="*/ 21 h 43"/>
                <a:gd name="T4" fmla="*/ 13 w 76"/>
                <a:gd name="T5" fmla="*/ 7 h 43"/>
                <a:gd name="T6" fmla="*/ 4 w 76"/>
                <a:gd name="T7" fmla="*/ 4 h 43"/>
                <a:gd name="T8" fmla="*/ 5 w 76"/>
                <a:gd name="T9" fmla="*/ 15 h 43"/>
                <a:gd name="T10" fmla="*/ 34 w 76"/>
                <a:gd name="T11" fmla="*/ 26 h 43"/>
                <a:gd name="T12" fmla="*/ 44 w 76"/>
                <a:gd name="T13" fmla="*/ 28 h 43"/>
                <a:gd name="T14" fmla="*/ 66 w 76"/>
                <a:gd name="T15" fmla="*/ 37 h 43"/>
                <a:gd name="T16" fmla="*/ 70 w 76"/>
                <a:gd name="T17" fmla="*/ 16 h 43"/>
                <a:gd name="T18" fmla="*/ 61 w 76"/>
                <a:gd name="T19" fmla="*/ 7 h 43"/>
                <a:gd name="T20" fmla="*/ 37 w 76"/>
                <a:gd name="T21" fmla="*/ 0 h 43"/>
                <a:gd name="T22" fmla="*/ 27 w 76"/>
                <a:gd name="T23" fmla="*/ 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" h="43">
                  <a:moveTo>
                    <a:pt x="27" y="8"/>
                  </a:moveTo>
                  <a:cubicBezTo>
                    <a:pt x="26" y="12"/>
                    <a:pt x="26" y="15"/>
                    <a:pt x="25" y="21"/>
                  </a:cubicBezTo>
                  <a:cubicBezTo>
                    <a:pt x="20" y="15"/>
                    <a:pt x="16" y="11"/>
                    <a:pt x="13" y="7"/>
                  </a:cubicBezTo>
                  <a:cubicBezTo>
                    <a:pt x="10" y="4"/>
                    <a:pt x="6" y="2"/>
                    <a:pt x="4" y="4"/>
                  </a:cubicBezTo>
                  <a:cubicBezTo>
                    <a:pt x="0" y="7"/>
                    <a:pt x="2" y="12"/>
                    <a:pt x="5" y="15"/>
                  </a:cubicBezTo>
                  <a:cubicBezTo>
                    <a:pt x="13" y="23"/>
                    <a:pt x="21" y="31"/>
                    <a:pt x="34" y="26"/>
                  </a:cubicBezTo>
                  <a:cubicBezTo>
                    <a:pt x="37" y="25"/>
                    <a:pt x="42" y="23"/>
                    <a:pt x="44" y="28"/>
                  </a:cubicBezTo>
                  <a:cubicBezTo>
                    <a:pt x="48" y="41"/>
                    <a:pt x="53" y="43"/>
                    <a:pt x="66" y="37"/>
                  </a:cubicBezTo>
                  <a:cubicBezTo>
                    <a:pt x="76" y="32"/>
                    <a:pt x="67" y="23"/>
                    <a:pt x="70" y="16"/>
                  </a:cubicBezTo>
                  <a:cubicBezTo>
                    <a:pt x="70" y="14"/>
                    <a:pt x="68" y="6"/>
                    <a:pt x="61" y="7"/>
                  </a:cubicBezTo>
                  <a:cubicBezTo>
                    <a:pt x="53" y="8"/>
                    <a:pt x="46" y="5"/>
                    <a:pt x="37" y="0"/>
                  </a:cubicBezTo>
                  <a:cubicBezTo>
                    <a:pt x="43" y="21"/>
                    <a:pt x="34" y="12"/>
                    <a:pt x="27" y="8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2999099" y="287139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7769973" y="3188976"/>
              <a:ext cx="61621" cy="213303"/>
            </a:xfrm>
            <a:custGeom>
              <a:avLst/>
              <a:gdLst>
                <a:gd name="T0" fmla="*/ 1 w 29"/>
                <a:gd name="T1" fmla="*/ 15 h 102"/>
                <a:gd name="T2" fmla="*/ 1 w 29"/>
                <a:gd name="T3" fmla="*/ 91 h 102"/>
                <a:gd name="T4" fmla="*/ 8 w 29"/>
                <a:gd name="T5" fmla="*/ 96 h 102"/>
                <a:gd name="T6" fmla="*/ 17 w 29"/>
                <a:gd name="T7" fmla="*/ 102 h 102"/>
                <a:gd name="T8" fmla="*/ 11 w 29"/>
                <a:gd name="T9" fmla="*/ 90 h 102"/>
                <a:gd name="T10" fmla="*/ 18 w 29"/>
                <a:gd name="T11" fmla="*/ 63 h 102"/>
                <a:gd name="T12" fmla="*/ 23 w 29"/>
                <a:gd name="T13" fmla="*/ 55 h 102"/>
                <a:gd name="T14" fmla="*/ 15 w 29"/>
                <a:gd name="T15" fmla="*/ 11 h 102"/>
                <a:gd name="T16" fmla="*/ 8 w 29"/>
                <a:gd name="T17" fmla="*/ 0 h 102"/>
                <a:gd name="T18" fmla="*/ 1 w 29"/>
                <a:gd name="T19" fmla="*/ 10 h 102"/>
                <a:gd name="T20" fmla="*/ 1 w 29"/>
                <a:gd name="T21" fmla="*/ 1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102">
                  <a:moveTo>
                    <a:pt x="1" y="15"/>
                  </a:moveTo>
                  <a:cubicBezTo>
                    <a:pt x="6" y="40"/>
                    <a:pt x="4" y="66"/>
                    <a:pt x="1" y="91"/>
                  </a:cubicBezTo>
                  <a:cubicBezTo>
                    <a:pt x="1" y="95"/>
                    <a:pt x="0" y="100"/>
                    <a:pt x="8" y="96"/>
                  </a:cubicBezTo>
                  <a:cubicBezTo>
                    <a:pt x="12" y="94"/>
                    <a:pt x="12" y="102"/>
                    <a:pt x="17" y="102"/>
                  </a:cubicBezTo>
                  <a:cubicBezTo>
                    <a:pt x="18" y="96"/>
                    <a:pt x="14" y="94"/>
                    <a:pt x="11" y="90"/>
                  </a:cubicBezTo>
                  <a:cubicBezTo>
                    <a:pt x="4" y="81"/>
                    <a:pt x="9" y="61"/>
                    <a:pt x="18" y="63"/>
                  </a:cubicBezTo>
                  <a:cubicBezTo>
                    <a:pt x="29" y="64"/>
                    <a:pt x="24" y="60"/>
                    <a:pt x="23" y="55"/>
                  </a:cubicBezTo>
                  <a:cubicBezTo>
                    <a:pt x="21" y="40"/>
                    <a:pt x="10" y="28"/>
                    <a:pt x="15" y="11"/>
                  </a:cubicBezTo>
                  <a:cubicBezTo>
                    <a:pt x="16" y="8"/>
                    <a:pt x="13" y="0"/>
                    <a:pt x="8" y="0"/>
                  </a:cubicBezTo>
                  <a:cubicBezTo>
                    <a:pt x="5" y="0"/>
                    <a:pt x="1" y="5"/>
                    <a:pt x="1" y="10"/>
                  </a:cubicBezTo>
                  <a:cubicBezTo>
                    <a:pt x="1" y="12"/>
                    <a:pt x="1" y="13"/>
                    <a:pt x="1" y="15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8434766" y="5263938"/>
              <a:ext cx="100727" cy="114946"/>
            </a:xfrm>
            <a:custGeom>
              <a:avLst/>
              <a:gdLst>
                <a:gd name="T0" fmla="*/ 22 w 48"/>
                <a:gd name="T1" fmla="*/ 4 h 55"/>
                <a:gd name="T2" fmla="*/ 12 w 48"/>
                <a:gd name="T3" fmla="*/ 4 h 55"/>
                <a:gd name="T4" fmla="*/ 2 w 48"/>
                <a:gd name="T5" fmla="*/ 27 h 55"/>
                <a:gd name="T6" fmla="*/ 12 w 48"/>
                <a:gd name="T7" fmla="*/ 37 h 55"/>
                <a:gd name="T8" fmla="*/ 14 w 48"/>
                <a:gd name="T9" fmla="*/ 46 h 55"/>
                <a:gd name="T10" fmla="*/ 14 w 48"/>
                <a:gd name="T11" fmla="*/ 54 h 55"/>
                <a:gd name="T12" fmla="*/ 24 w 48"/>
                <a:gd name="T13" fmla="*/ 52 h 55"/>
                <a:gd name="T14" fmla="*/ 47 w 48"/>
                <a:gd name="T15" fmla="*/ 17 h 55"/>
                <a:gd name="T16" fmla="*/ 47 w 48"/>
                <a:gd name="T17" fmla="*/ 9 h 55"/>
                <a:gd name="T18" fmla="*/ 22 w 48"/>
                <a:gd name="T19" fmla="*/ 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55">
                  <a:moveTo>
                    <a:pt x="22" y="4"/>
                  </a:moveTo>
                  <a:cubicBezTo>
                    <a:pt x="21" y="0"/>
                    <a:pt x="12" y="3"/>
                    <a:pt x="12" y="4"/>
                  </a:cubicBezTo>
                  <a:cubicBezTo>
                    <a:pt x="12" y="13"/>
                    <a:pt x="5" y="19"/>
                    <a:pt x="2" y="27"/>
                  </a:cubicBezTo>
                  <a:cubicBezTo>
                    <a:pt x="0" y="34"/>
                    <a:pt x="10" y="32"/>
                    <a:pt x="12" y="37"/>
                  </a:cubicBezTo>
                  <a:cubicBezTo>
                    <a:pt x="13" y="40"/>
                    <a:pt x="15" y="43"/>
                    <a:pt x="14" y="46"/>
                  </a:cubicBezTo>
                  <a:cubicBezTo>
                    <a:pt x="14" y="49"/>
                    <a:pt x="10" y="52"/>
                    <a:pt x="14" y="54"/>
                  </a:cubicBezTo>
                  <a:cubicBezTo>
                    <a:pt x="17" y="55"/>
                    <a:pt x="22" y="55"/>
                    <a:pt x="24" y="52"/>
                  </a:cubicBezTo>
                  <a:cubicBezTo>
                    <a:pt x="30" y="39"/>
                    <a:pt x="37" y="27"/>
                    <a:pt x="47" y="17"/>
                  </a:cubicBezTo>
                  <a:cubicBezTo>
                    <a:pt x="48" y="16"/>
                    <a:pt x="47" y="13"/>
                    <a:pt x="47" y="9"/>
                  </a:cubicBezTo>
                  <a:cubicBezTo>
                    <a:pt x="36" y="14"/>
                    <a:pt x="28" y="18"/>
                    <a:pt x="22" y="4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7" name="Freeform 46"/>
            <p:cNvSpPr>
              <a:spLocks/>
            </p:cNvSpPr>
            <p:nvPr/>
          </p:nvSpPr>
          <p:spPr bwMode="auto">
            <a:xfrm>
              <a:off x="2835566" y="268297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2257279" y="2345244"/>
              <a:ext cx="144572" cy="73471"/>
            </a:xfrm>
            <a:custGeom>
              <a:avLst/>
              <a:gdLst>
                <a:gd name="T0" fmla="*/ 13 w 69"/>
                <a:gd name="T1" fmla="*/ 32 h 35"/>
                <a:gd name="T2" fmla="*/ 21 w 69"/>
                <a:gd name="T3" fmla="*/ 33 h 35"/>
                <a:gd name="T4" fmla="*/ 39 w 69"/>
                <a:gd name="T5" fmla="*/ 23 h 35"/>
                <a:gd name="T6" fmla="*/ 48 w 69"/>
                <a:gd name="T7" fmla="*/ 22 h 35"/>
                <a:gd name="T8" fmla="*/ 57 w 69"/>
                <a:gd name="T9" fmla="*/ 24 h 35"/>
                <a:gd name="T10" fmla="*/ 68 w 69"/>
                <a:gd name="T11" fmla="*/ 4 h 35"/>
                <a:gd name="T12" fmla="*/ 57 w 69"/>
                <a:gd name="T13" fmla="*/ 4 h 35"/>
                <a:gd name="T14" fmla="*/ 45 w 69"/>
                <a:gd name="T15" fmla="*/ 3 h 35"/>
                <a:gd name="T16" fmla="*/ 35 w 69"/>
                <a:gd name="T17" fmla="*/ 7 h 35"/>
                <a:gd name="T18" fmla="*/ 11 w 69"/>
                <a:gd name="T19" fmla="*/ 22 h 35"/>
                <a:gd name="T20" fmla="*/ 1 w 69"/>
                <a:gd name="T21" fmla="*/ 30 h 35"/>
                <a:gd name="T22" fmla="*/ 13 w 69"/>
                <a:gd name="T23" fmla="*/ 3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9" h="35">
                  <a:moveTo>
                    <a:pt x="13" y="32"/>
                  </a:moveTo>
                  <a:cubicBezTo>
                    <a:pt x="16" y="32"/>
                    <a:pt x="18" y="33"/>
                    <a:pt x="21" y="33"/>
                  </a:cubicBezTo>
                  <a:cubicBezTo>
                    <a:pt x="29" y="34"/>
                    <a:pt x="37" y="35"/>
                    <a:pt x="39" y="23"/>
                  </a:cubicBezTo>
                  <a:cubicBezTo>
                    <a:pt x="41" y="12"/>
                    <a:pt x="44" y="16"/>
                    <a:pt x="48" y="22"/>
                  </a:cubicBezTo>
                  <a:cubicBezTo>
                    <a:pt x="51" y="27"/>
                    <a:pt x="53" y="27"/>
                    <a:pt x="57" y="24"/>
                  </a:cubicBezTo>
                  <a:cubicBezTo>
                    <a:pt x="64" y="18"/>
                    <a:pt x="69" y="12"/>
                    <a:pt x="68" y="4"/>
                  </a:cubicBezTo>
                  <a:cubicBezTo>
                    <a:pt x="68" y="0"/>
                    <a:pt x="61" y="1"/>
                    <a:pt x="57" y="4"/>
                  </a:cubicBezTo>
                  <a:cubicBezTo>
                    <a:pt x="53" y="6"/>
                    <a:pt x="49" y="5"/>
                    <a:pt x="45" y="3"/>
                  </a:cubicBezTo>
                  <a:cubicBezTo>
                    <a:pt x="41" y="1"/>
                    <a:pt x="38" y="5"/>
                    <a:pt x="35" y="7"/>
                  </a:cubicBezTo>
                  <a:cubicBezTo>
                    <a:pt x="28" y="13"/>
                    <a:pt x="20" y="19"/>
                    <a:pt x="11" y="22"/>
                  </a:cubicBezTo>
                  <a:cubicBezTo>
                    <a:pt x="6" y="23"/>
                    <a:pt x="0" y="24"/>
                    <a:pt x="1" y="30"/>
                  </a:cubicBezTo>
                  <a:cubicBezTo>
                    <a:pt x="2" y="35"/>
                    <a:pt x="9" y="31"/>
                    <a:pt x="13" y="32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2615154" y="2255184"/>
              <a:ext cx="142202" cy="77026"/>
            </a:xfrm>
            <a:custGeom>
              <a:avLst/>
              <a:gdLst>
                <a:gd name="T0" fmla="*/ 4 w 68"/>
                <a:gd name="T1" fmla="*/ 12 h 37"/>
                <a:gd name="T2" fmla="*/ 21 w 68"/>
                <a:gd name="T3" fmla="*/ 18 h 37"/>
                <a:gd name="T4" fmla="*/ 10 w 68"/>
                <a:gd name="T5" fmla="*/ 28 h 37"/>
                <a:gd name="T6" fmla="*/ 53 w 68"/>
                <a:gd name="T7" fmla="*/ 35 h 37"/>
                <a:gd name="T8" fmla="*/ 64 w 68"/>
                <a:gd name="T9" fmla="*/ 33 h 37"/>
                <a:gd name="T10" fmla="*/ 60 w 68"/>
                <a:gd name="T11" fmla="*/ 23 h 37"/>
                <a:gd name="T12" fmla="*/ 5 w 68"/>
                <a:gd name="T13" fmla="*/ 3 h 37"/>
                <a:gd name="T14" fmla="*/ 0 w 68"/>
                <a:gd name="T15" fmla="*/ 7 h 37"/>
                <a:gd name="T16" fmla="*/ 4 w 68"/>
                <a:gd name="T17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37">
                  <a:moveTo>
                    <a:pt x="4" y="12"/>
                  </a:moveTo>
                  <a:cubicBezTo>
                    <a:pt x="9" y="15"/>
                    <a:pt x="17" y="12"/>
                    <a:pt x="21" y="18"/>
                  </a:cubicBezTo>
                  <a:cubicBezTo>
                    <a:pt x="19" y="23"/>
                    <a:pt x="11" y="19"/>
                    <a:pt x="10" y="28"/>
                  </a:cubicBezTo>
                  <a:cubicBezTo>
                    <a:pt x="26" y="22"/>
                    <a:pt x="40" y="27"/>
                    <a:pt x="53" y="35"/>
                  </a:cubicBezTo>
                  <a:cubicBezTo>
                    <a:pt x="56" y="37"/>
                    <a:pt x="61" y="36"/>
                    <a:pt x="64" y="33"/>
                  </a:cubicBezTo>
                  <a:cubicBezTo>
                    <a:pt x="68" y="27"/>
                    <a:pt x="62" y="25"/>
                    <a:pt x="60" y="23"/>
                  </a:cubicBezTo>
                  <a:cubicBezTo>
                    <a:pt x="44" y="11"/>
                    <a:pt x="27" y="0"/>
                    <a:pt x="5" y="3"/>
                  </a:cubicBezTo>
                  <a:cubicBezTo>
                    <a:pt x="2" y="3"/>
                    <a:pt x="0" y="4"/>
                    <a:pt x="0" y="7"/>
                  </a:cubicBezTo>
                  <a:cubicBezTo>
                    <a:pt x="0" y="9"/>
                    <a:pt x="2" y="11"/>
                    <a:pt x="4" y="12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008008" y="4558855"/>
              <a:ext cx="200268" cy="75841"/>
            </a:xfrm>
            <a:custGeom>
              <a:avLst/>
              <a:gdLst>
                <a:gd name="T0" fmla="*/ 96 w 96"/>
                <a:gd name="T1" fmla="*/ 33 h 36"/>
                <a:gd name="T2" fmla="*/ 74 w 96"/>
                <a:gd name="T3" fmla="*/ 24 h 36"/>
                <a:gd name="T4" fmla="*/ 53 w 96"/>
                <a:gd name="T5" fmla="*/ 15 h 36"/>
                <a:gd name="T6" fmla="*/ 30 w 96"/>
                <a:gd name="T7" fmla="*/ 11 h 36"/>
                <a:gd name="T8" fmla="*/ 0 w 96"/>
                <a:gd name="T9" fmla="*/ 14 h 36"/>
                <a:gd name="T10" fmla="*/ 35 w 96"/>
                <a:gd name="T11" fmla="*/ 21 h 36"/>
                <a:gd name="T12" fmla="*/ 41 w 96"/>
                <a:gd name="T13" fmla="*/ 24 h 36"/>
                <a:gd name="T14" fmla="*/ 96 w 96"/>
                <a:gd name="T15" fmla="*/ 3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6" h="36">
                  <a:moveTo>
                    <a:pt x="96" y="33"/>
                  </a:moveTo>
                  <a:cubicBezTo>
                    <a:pt x="88" y="24"/>
                    <a:pt x="76" y="30"/>
                    <a:pt x="74" y="24"/>
                  </a:cubicBezTo>
                  <a:cubicBezTo>
                    <a:pt x="69" y="13"/>
                    <a:pt x="61" y="16"/>
                    <a:pt x="53" y="15"/>
                  </a:cubicBezTo>
                  <a:cubicBezTo>
                    <a:pt x="45" y="14"/>
                    <a:pt x="38" y="14"/>
                    <a:pt x="30" y="11"/>
                  </a:cubicBezTo>
                  <a:cubicBezTo>
                    <a:pt x="21" y="7"/>
                    <a:pt x="9" y="0"/>
                    <a:pt x="0" y="14"/>
                  </a:cubicBezTo>
                  <a:cubicBezTo>
                    <a:pt x="11" y="19"/>
                    <a:pt x="21" y="26"/>
                    <a:pt x="35" y="21"/>
                  </a:cubicBezTo>
                  <a:cubicBezTo>
                    <a:pt x="36" y="21"/>
                    <a:pt x="39" y="23"/>
                    <a:pt x="41" y="24"/>
                  </a:cubicBezTo>
                  <a:cubicBezTo>
                    <a:pt x="57" y="36"/>
                    <a:pt x="76" y="33"/>
                    <a:pt x="96" y="33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6885951" y="2258739"/>
              <a:ext cx="125611" cy="73471"/>
            </a:xfrm>
            <a:custGeom>
              <a:avLst/>
              <a:gdLst>
                <a:gd name="T0" fmla="*/ 52 w 60"/>
                <a:gd name="T1" fmla="*/ 24 h 35"/>
                <a:gd name="T2" fmla="*/ 56 w 60"/>
                <a:gd name="T3" fmla="*/ 14 h 35"/>
                <a:gd name="T4" fmla="*/ 6 w 60"/>
                <a:gd name="T5" fmla="*/ 18 h 35"/>
                <a:gd name="T6" fmla="*/ 0 w 60"/>
                <a:gd name="T7" fmla="*/ 30 h 35"/>
                <a:gd name="T8" fmla="*/ 52 w 60"/>
                <a:gd name="T9" fmla="*/ 2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35">
                  <a:moveTo>
                    <a:pt x="52" y="24"/>
                  </a:moveTo>
                  <a:cubicBezTo>
                    <a:pt x="57" y="23"/>
                    <a:pt x="60" y="19"/>
                    <a:pt x="56" y="14"/>
                  </a:cubicBezTo>
                  <a:cubicBezTo>
                    <a:pt x="43" y="0"/>
                    <a:pt x="16" y="3"/>
                    <a:pt x="6" y="18"/>
                  </a:cubicBezTo>
                  <a:cubicBezTo>
                    <a:pt x="4" y="22"/>
                    <a:pt x="2" y="25"/>
                    <a:pt x="0" y="30"/>
                  </a:cubicBezTo>
                  <a:cubicBezTo>
                    <a:pt x="19" y="35"/>
                    <a:pt x="35" y="27"/>
                    <a:pt x="52" y="24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7730868" y="3417685"/>
              <a:ext cx="127982" cy="100726"/>
            </a:xfrm>
            <a:custGeom>
              <a:avLst/>
              <a:gdLst>
                <a:gd name="T0" fmla="*/ 19 w 61"/>
                <a:gd name="T1" fmla="*/ 8 h 48"/>
                <a:gd name="T2" fmla="*/ 8 w 61"/>
                <a:gd name="T3" fmla="*/ 29 h 48"/>
                <a:gd name="T4" fmla="*/ 6 w 61"/>
                <a:gd name="T5" fmla="*/ 48 h 48"/>
                <a:gd name="T6" fmla="*/ 21 w 61"/>
                <a:gd name="T7" fmla="*/ 37 h 48"/>
                <a:gd name="T8" fmla="*/ 29 w 61"/>
                <a:gd name="T9" fmla="*/ 41 h 48"/>
                <a:gd name="T10" fmla="*/ 57 w 61"/>
                <a:gd name="T11" fmla="*/ 25 h 48"/>
                <a:gd name="T12" fmla="*/ 55 w 61"/>
                <a:gd name="T13" fmla="*/ 17 h 48"/>
                <a:gd name="T14" fmla="*/ 26 w 61"/>
                <a:gd name="T15" fmla="*/ 4 h 48"/>
                <a:gd name="T16" fmla="*/ 21 w 61"/>
                <a:gd name="T17" fmla="*/ 2 h 48"/>
                <a:gd name="T18" fmla="*/ 19 w 61"/>
                <a:gd name="T19" fmla="*/ 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48">
                  <a:moveTo>
                    <a:pt x="19" y="8"/>
                  </a:moveTo>
                  <a:cubicBezTo>
                    <a:pt x="18" y="16"/>
                    <a:pt x="17" y="24"/>
                    <a:pt x="8" y="29"/>
                  </a:cubicBezTo>
                  <a:cubicBezTo>
                    <a:pt x="1" y="33"/>
                    <a:pt x="0" y="40"/>
                    <a:pt x="6" y="48"/>
                  </a:cubicBezTo>
                  <a:cubicBezTo>
                    <a:pt x="4" y="33"/>
                    <a:pt x="14" y="38"/>
                    <a:pt x="21" y="37"/>
                  </a:cubicBezTo>
                  <a:cubicBezTo>
                    <a:pt x="25" y="37"/>
                    <a:pt x="28" y="41"/>
                    <a:pt x="29" y="41"/>
                  </a:cubicBezTo>
                  <a:cubicBezTo>
                    <a:pt x="36" y="32"/>
                    <a:pt x="49" y="33"/>
                    <a:pt x="57" y="25"/>
                  </a:cubicBezTo>
                  <a:cubicBezTo>
                    <a:pt x="61" y="20"/>
                    <a:pt x="57" y="17"/>
                    <a:pt x="55" y="17"/>
                  </a:cubicBezTo>
                  <a:cubicBezTo>
                    <a:pt x="40" y="24"/>
                    <a:pt x="34" y="11"/>
                    <a:pt x="26" y="4"/>
                  </a:cubicBezTo>
                  <a:cubicBezTo>
                    <a:pt x="25" y="3"/>
                    <a:pt x="24" y="0"/>
                    <a:pt x="21" y="2"/>
                  </a:cubicBezTo>
                  <a:cubicBezTo>
                    <a:pt x="19" y="3"/>
                    <a:pt x="19" y="5"/>
                    <a:pt x="19" y="8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7275821" y="4449833"/>
              <a:ext cx="95987" cy="98356"/>
            </a:xfrm>
            <a:custGeom>
              <a:avLst/>
              <a:gdLst>
                <a:gd name="T0" fmla="*/ 7 w 46"/>
                <a:gd name="T1" fmla="*/ 17 h 47"/>
                <a:gd name="T2" fmla="*/ 8 w 46"/>
                <a:gd name="T3" fmla="*/ 36 h 47"/>
                <a:gd name="T4" fmla="*/ 20 w 46"/>
                <a:gd name="T5" fmla="*/ 29 h 47"/>
                <a:gd name="T6" fmla="*/ 27 w 46"/>
                <a:gd name="T7" fmla="*/ 40 h 47"/>
                <a:gd name="T8" fmla="*/ 34 w 46"/>
                <a:gd name="T9" fmla="*/ 45 h 47"/>
                <a:gd name="T10" fmla="*/ 38 w 46"/>
                <a:gd name="T11" fmla="*/ 37 h 47"/>
                <a:gd name="T12" fmla="*/ 36 w 46"/>
                <a:gd name="T13" fmla="*/ 25 h 47"/>
                <a:gd name="T14" fmla="*/ 39 w 46"/>
                <a:gd name="T15" fmla="*/ 14 h 47"/>
                <a:gd name="T16" fmla="*/ 46 w 46"/>
                <a:gd name="T17" fmla="*/ 8 h 47"/>
                <a:gd name="T18" fmla="*/ 14 w 46"/>
                <a:gd name="T19" fmla="*/ 5 h 47"/>
                <a:gd name="T20" fmla="*/ 7 w 46"/>
                <a:gd name="T21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47">
                  <a:moveTo>
                    <a:pt x="7" y="17"/>
                  </a:moveTo>
                  <a:cubicBezTo>
                    <a:pt x="2" y="24"/>
                    <a:pt x="0" y="30"/>
                    <a:pt x="8" y="36"/>
                  </a:cubicBezTo>
                  <a:cubicBezTo>
                    <a:pt x="17" y="43"/>
                    <a:pt x="14" y="28"/>
                    <a:pt x="20" y="29"/>
                  </a:cubicBezTo>
                  <a:cubicBezTo>
                    <a:pt x="25" y="31"/>
                    <a:pt x="24" y="36"/>
                    <a:pt x="27" y="40"/>
                  </a:cubicBezTo>
                  <a:cubicBezTo>
                    <a:pt x="29" y="42"/>
                    <a:pt x="30" y="47"/>
                    <a:pt x="34" y="45"/>
                  </a:cubicBezTo>
                  <a:cubicBezTo>
                    <a:pt x="38" y="44"/>
                    <a:pt x="41" y="40"/>
                    <a:pt x="38" y="37"/>
                  </a:cubicBezTo>
                  <a:cubicBezTo>
                    <a:pt x="36" y="33"/>
                    <a:pt x="41" y="29"/>
                    <a:pt x="36" y="25"/>
                  </a:cubicBezTo>
                  <a:cubicBezTo>
                    <a:pt x="29" y="20"/>
                    <a:pt x="35" y="16"/>
                    <a:pt x="39" y="14"/>
                  </a:cubicBezTo>
                  <a:cubicBezTo>
                    <a:pt x="41" y="12"/>
                    <a:pt x="46" y="13"/>
                    <a:pt x="46" y="8"/>
                  </a:cubicBezTo>
                  <a:cubicBezTo>
                    <a:pt x="36" y="0"/>
                    <a:pt x="22" y="25"/>
                    <a:pt x="14" y="5"/>
                  </a:cubicBezTo>
                  <a:cubicBezTo>
                    <a:pt x="6" y="6"/>
                    <a:pt x="11" y="14"/>
                    <a:pt x="7" y="17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3083236" y="3941461"/>
              <a:ext cx="182492" cy="78211"/>
            </a:xfrm>
            <a:custGeom>
              <a:avLst/>
              <a:gdLst>
                <a:gd name="T0" fmla="*/ 22 w 87"/>
                <a:gd name="T1" fmla="*/ 4 h 37"/>
                <a:gd name="T2" fmla="*/ 0 w 87"/>
                <a:gd name="T3" fmla="*/ 9 h 37"/>
                <a:gd name="T4" fmla="*/ 7 w 87"/>
                <a:gd name="T5" fmla="*/ 7 h 37"/>
                <a:gd name="T6" fmla="*/ 52 w 87"/>
                <a:gd name="T7" fmla="*/ 29 h 37"/>
                <a:gd name="T8" fmla="*/ 77 w 87"/>
                <a:gd name="T9" fmla="*/ 36 h 37"/>
                <a:gd name="T10" fmla="*/ 85 w 87"/>
                <a:gd name="T11" fmla="*/ 33 h 37"/>
                <a:gd name="T12" fmla="*/ 79 w 87"/>
                <a:gd name="T13" fmla="*/ 26 h 37"/>
                <a:gd name="T14" fmla="*/ 22 w 87"/>
                <a:gd name="T15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37">
                  <a:moveTo>
                    <a:pt x="22" y="4"/>
                  </a:moveTo>
                  <a:cubicBezTo>
                    <a:pt x="15" y="1"/>
                    <a:pt x="6" y="0"/>
                    <a:pt x="0" y="9"/>
                  </a:cubicBezTo>
                  <a:cubicBezTo>
                    <a:pt x="2" y="7"/>
                    <a:pt x="5" y="5"/>
                    <a:pt x="7" y="7"/>
                  </a:cubicBezTo>
                  <a:cubicBezTo>
                    <a:pt x="21" y="17"/>
                    <a:pt x="40" y="16"/>
                    <a:pt x="52" y="29"/>
                  </a:cubicBezTo>
                  <a:cubicBezTo>
                    <a:pt x="59" y="37"/>
                    <a:pt x="68" y="36"/>
                    <a:pt x="77" y="36"/>
                  </a:cubicBezTo>
                  <a:cubicBezTo>
                    <a:pt x="80" y="36"/>
                    <a:pt x="84" y="37"/>
                    <a:pt x="85" y="33"/>
                  </a:cubicBezTo>
                  <a:cubicBezTo>
                    <a:pt x="87" y="28"/>
                    <a:pt x="82" y="28"/>
                    <a:pt x="79" y="26"/>
                  </a:cubicBezTo>
                  <a:cubicBezTo>
                    <a:pt x="60" y="19"/>
                    <a:pt x="41" y="10"/>
                    <a:pt x="22" y="4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5" name="Freeform 54"/>
            <p:cNvSpPr>
              <a:spLocks/>
            </p:cNvSpPr>
            <p:nvPr/>
          </p:nvSpPr>
          <p:spPr bwMode="auto">
            <a:xfrm>
              <a:off x="7346922" y="4240084"/>
              <a:ext cx="114946" cy="85321"/>
            </a:xfrm>
            <a:custGeom>
              <a:avLst/>
              <a:gdLst>
                <a:gd name="T0" fmla="*/ 46 w 55"/>
                <a:gd name="T1" fmla="*/ 10 h 41"/>
                <a:gd name="T2" fmla="*/ 34 w 55"/>
                <a:gd name="T3" fmla="*/ 6 h 41"/>
                <a:gd name="T4" fmla="*/ 22 w 55"/>
                <a:gd name="T5" fmla="*/ 14 h 41"/>
                <a:gd name="T6" fmla="*/ 0 w 55"/>
                <a:gd name="T7" fmla="*/ 27 h 41"/>
                <a:gd name="T8" fmla="*/ 24 w 55"/>
                <a:gd name="T9" fmla="*/ 36 h 41"/>
                <a:gd name="T10" fmla="*/ 34 w 55"/>
                <a:gd name="T11" fmla="*/ 41 h 41"/>
                <a:gd name="T12" fmla="*/ 36 w 55"/>
                <a:gd name="T13" fmla="*/ 34 h 41"/>
                <a:gd name="T14" fmla="*/ 38 w 55"/>
                <a:gd name="T15" fmla="*/ 29 h 41"/>
                <a:gd name="T16" fmla="*/ 46 w 55"/>
                <a:gd name="T17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41">
                  <a:moveTo>
                    <a:pt x="46" y="10"/>
                  </a:moveTo>
                  <a:cubicBezTo>
                    <a:pt x="45" y="0"/>
                    <a:pt x="40" y="2"/>
                    <a:pt x="34" y="6"/>
                  </a:cubicBezTo>
                  <a:cubicBezTo>
                    <a:pt x="30" y="9"/>
                    <a:pt x="28" y="17"/>
                    <a:pt x="22" y="14"/>
                  </a:cubicBezTo>
                  <a:cubicBezTo>
                    <a:pt x="10" y="9"/>
                    <a:pt x="7" y="18"/>
                    <a:pt x="0" y="27"/>
                  </a:cubicBezTo>
                  <a:cubicBezTo>
                    <a:pt x="14" y="22"/>
                    <a:pt x="23" y="20"/>
                    <a:pt x="24" y="36"/>
                  </a:cubicBezTo>
                  <a:cubicBezTo>
                    <a:pt x="24" y="41"/>
                    <a:pt x="30" y="41"/>
                    <a:pt x="34" y="41"/>
                  </a:cubicBezTo>
                  <a:cubicBezTo>
                    <a:pt x="41" y="40"/>
                    <a:pt x="36" y="37"/>
                    <a:pt x="36" y="34"/>
                  </a:cubicBezTo>
                  <a:cubicBezTo>
                    <a:pt x="35" y="32"/>
                    <a:pt x="36" y="30"/>
                    <a:pt x="38" y="29"/>
                  </a:cubicBezTo>
                  <a:cubicBezTo>
                    <a:pt x="55" y="28"/>
                    <a:pt x="46" y="17"/>
                    <a:pt x="46" y="1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7829223" y="5351630"/>
              <a:ext cx="71101" cy="86506"/>
            </a:xfrm>
            <a:custGeom>
              <a:avLst/>
              <a:gdLst>
                <a:gd name="T0" fmla="*/ 22 w 34"/>
                <a:gd name="T1" fmla="*/ 6 h 41"/>
                <a:gd name="T2" fmla="*/ 0 w 34"/>
                <a:gd name="T3" fmla="*/ 5 h 41"/>
                <a:gd name="T4" fmla="*/ 4 w 34"/>
                <a:gd name="T5" fmla="*/ 27 h 41"/>
                <a:gd name="T6" fmla="*/ 18 w 34"/>
                <a:gd name="T7" fmla="*/ 38 h 41"/>
                <a:gd name="T8" fmla="*/ 34 w 34"/>
                <a:gd name="T9" fmla="*/ 14 h 41"/>
                <a:gd name="T10" fmla="*/ 22 w 34"/>
                <a:gd name="T11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41">
                  <a:moveTo>
                    <a:pt x="22" y="6"/>
                  </a:moveTo>
                  <a:cubicBezTo>
                    <a:pt x="14" y="12"/>
                    <a:pt x="8" y="8"/>
                    <a:pt x="0" y="5"/>
                  </a:cubicBezTo>
                  <a:cubicBezTo>
                    <a:pt x="1" y="14"/>
                    <a:pt x="3" y="20"/>
                    <a:pt x="4" y="27"/>
                  </a:cubicBezTo>
                  <a:cubicBezTo>
                    <a:pt x="4" y="34"/>
                    <a:pt x="12" y="41"/>
                    <a:pt x="18" y="38"/>
                  </a:cubicBezTo>
                  <a:cubicBezTo>
                    <a:pt x="26" y="33"/>
                    <a:pt x="34" y="25"/>
                    <a:pt x="34" y="14"/>
                  </a:cubicBezTo>
                  <a:cubicBezTo>
                    <a:pt x="34" y="6"/>
                    <a:pt x="29" y="0"/>
                    <a:pt x="22" y="6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7297152" y="4052852"/>
              <a:ext cx="65176" cy="105466"/>
            </a:xfrm>
            <a:custGeom>
              <a:avLst/>
              <a:gdLst>
                <a:gd name="T0" fmla="*/ 7 w 31"/>
                <a:gd name="T1" fmla="*/ 25 h 50"/>
                <a:gd name="T2" fmla="*/ 12 w 31"/>
                <a:gd name="T3" fmla="*/ 44 h 50"/>
                <a:gd name="T4" fmla="*/ 23 w 31"/>
                <a:gd name="T5" fmla="*/ 46 h 50"/>
                <a:gd name="T6" fmla="*/ 29 w 31"/>
                <a:gd name="T7" fmla="*/ 17 h 50"/>
                <a:gd name="T8" fmla="*/ 19 w 31"/>
                <a:gd name="T9" fmla="*/ 1 h 50"/>
                <a:gd name="T10" fmla="*/ 11 w 31"/>
                <a:gd name="T11" fmla="*/ 13 h 50"/>
                <a:gd name="T12" fmla="*/ 7 w 31"/>
                <a:gd name="T13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50">
                  <a:moveTo>
                    <a:pt x="7" y="25"/>
                  </a:moveTo>
                  <a:cubicBezTo>
                    <a:pt x="0" y="33"/>
                    <a:pt x="12" y="37"/>
                    <a:pt x="12" y="44"/>
                  </a:cubicBezTo>
                  <a:cubicBezTo>
                    <a:pt x="12" y="50"/>
                    <a:pt x="19" y="45"/>
                    <a:pt x="23" y="46"/>
                  </a:cubicBezTo>
                  <a:cubicBezTo>
                    <a:pt x="22" y="36"/>
                    <a:pt x="25" y="27"/>
                    <a:pt x="29" y="17"/>
                  </a:cubicBezTo>
                  <a:cubicBezTo>
                    <a:pt x="31" y="10"/>
                    <a:pt x="29" y="2"/>
                    <a:pt x="19" y="1"/>
                  </a:cubicBezTo>
                  <a:cubicBezTo>
                    <a:pt x="8" y="0"/>
                    <a:pt x="11" y="8"/>
                    <a:pt x="11" y="13"/>
                  </a:cubicBezTo>
                  <a:cubicBezTo>
                    <a:pt x="11" y="17"/>
                    <a:pt x="11" y="21"/>
                    <a:pt x="7" y="25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3271653" y="4011377"/>
              <a:ext cx="119686" cy="54510"/>
            </a:xfrm>
            <a:custGeom>
              <a:avLst/>
              <a:gdLst>
                <a:gd name="T0" fmla="*/ 57 w 57"/>
                <a:gd name="T1" fmla="*/ 16 h 26"/>
                <a:gd name="T2" fmla="*/ 25 w 57"/>
                <a:gd name="T3" fmla="*/ 5 h 26"/>
                <a:gd name="T4" fmla="*/ 15 w 57"/>
                <a:gd name="T5" fmla="*/ 17 h 26"/>
                <a:gd name="T6" fmla="*/ 0 w 57"/>
                <a:gd name="T7" fmla="*/ 18 h 26"/>
                <a:gd name="T8" fmla="*/ 57 w 57"/>
                <a:gd name="T9" fmla="*/ 1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6">
                  <a:moveTo>
                    <a:pt x="57" y="16"/>
                  </a:moveTo>
                  <a:cubicBezTo>
                    <a:pt x="47" y="6"/>
                    <a:pt x="35" y="8"/>
                    <a:pt x="25" y="5"/>
                  </a:cubicBezTo>
                  <a:cubicBezTo>
                    <a:pt x="9" y="0"/>
                    <a:pt x="8" y="4"/>
                    <a:pt x="15" y="17"/>
                  </a:cubicBezTo>
                  <a:cubicBezTo>
                    <a:pt x="9" y="18"/>
                    <a:pt x="5" y="18"/>
                    <a:pt x="0" y="18"/>
                  </a:cubicBezTo>
                  <a:cubicBezTo>
                    <a:pt x="20" y="26"/>
                    <a:pt x="38" y="22"/>
                    <a:pt x="57" y="16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485415" y="4243641"/>
              <a:ext cx="49770" cy="81766"/>
            </a:xfrm>
            <a:custGeom>
              <a:avLst/>
              <a:gdLst>
                <a:gd name="T0" fmla="*/ 8 w 24"/>
                <a:gd name="T1" fmla="*/ 0 h 39"/>
                <a:gd name="T2" fmla="*/ 5 w 24"/>
                <a:gd name="T3" fmla="*/ 1 h 39"/>
                <a:gd name="T4" fmla="*/ 9 w 24"/>
                <a:gd name="T5" fmla="*/ 37 h 39"/>
                <a:gd name="T6" fmla="*/ 14 w 24"/>
                <a:gd name="T7" fmla="*/ 38 h 39"/>
                <a:gd name="T8" fmla="*/ 23 w 24"/>
                <a:gd name="T9" fmla="*/ 22 h 39"/>
                <a:gd name="T10" fmla="*/ 8 w 24"/>
                <a:gd name="T1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39">
                  <a:moveTo>
                    <a:pt x="8" y="0"/>
                  </a:moveTo>
                  <a:cubicBezTo>
                    <a:pt x="7" y="1"/>
                    <a:pt x="6" y="1"/>
                    <a:pt x="5" y="1"/>
                  </a:cubicBezTo>
                  <a:cubicBezTo>
                    <a:pt x="0" y="5"/>
                    <a:pt x="3" y="34"/>
                    <a:pt x="9" y="37"/>
                  </a:cubicBezTo>
                  <a:cubicBezTo>
                    <a:pt x="10" y="38"/>
                    <a:pt x="12" y="39"/>
                    <a:pt x="14" y="38"/>
                  </a:cubicBezTo>
                  <a:cubicBezTo>
                    <a:pt x="21" y="34"/>
                    <a:pt x="24" y="29"/>
                    <a:pt x="23" y="22"/>
                  </a:cubicBezTo>
                  <a:cubicBezTo>
                    <a:pt x="21" y="13"/>
                    <a:pt x="16" y="6"/>
                    <a:pt x="8" y="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0" name="Oval 59"/>
            <p:cNvSpPr>
              <a:spLocks noChangeArrowheads="1"/>
            </p:cNvSpPr>
            <p:nvPr/>
          </p:nvSpPr>
          <p:spPr bwMode="auto">
            <a:xfrm>
              <a:off x="3130636" y="2525367"/>
              <a:ext cx="1186" cy="1185"/>
            </a:xfrm>
            <a:prstGeom prst="ellipse">
              <a:avLst/>
            </a:pr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3129451" y="2496927"/>
              <a:ext cx="87691" cy="58066"/>
            </a:xfrm>
            <a:custGeom>
              <a:avLst/>
              <a:gdLst>
                <a:gd name="T0" fmla="*/ 28 w 42"/>
                <a:gd name="T1" fmla="*/ 26 h 28"/>
                <a:gd name="T2" fmla="*/ 32 w 42"/>
                <a:gd name="T3" fmla="*/ 20 h 28"/>
                <a:gd name="T4" fmla="*/ 42 w 42"/>
                <a:gd name="T5" fmla="*/ 18 h 28"/>
                <a:gd name="T6" fmla="*/ 13 w 42"/>
                <a:gd name="T7" fmla="*/ 6 h 28"/>
                <a:gd name="T8" fmla="*/ 1 w 42"/>
                <a:gd name="T9" fmla="*/ 14 h 28"/>
                <a:gd name="T10" fmla="*/ 28 w 42"/>
                <a:gd name="T11" fmla="*/ 2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28">
                  <a:moveTo>
                    <a:pt x="28" y="26"/>
                  </a:moveTo>
                  <a:cubicBezTo>
                    <a:pt x="25" y="21"/>
                    <a:pt x="29" y="21"/>
                    <a:pt x="32" y="20"/>
                  </a:cubicBezTo>
                  <a:cubicBezTo>
                    <a:pt x="35" y="19"/>
                    <a:pt x="41" y="23"/>
                    <a:pt x="42" y="18"/>
                  </a:cubicBezTo>
                  <a:cubicBezTo>
                    <a:pt x="36" y="4"/>
                    <a:pt x="22" y="11"/>
                    <a:pt x="13" y="6"/>
                  </a:cubicBezTo>
                  <a:cubicBezTo>
                    <a:pt x="2" y="0"/>
                    <a:pt x="0" y="4"/>
                    <a:pt x="1" y="14"/>
                  </a:cubicBezTo>
                  <a:cubicBezTo>
                    <a:pt x="9" y="20"/>
                    <a:pt x="16" y="28"/>
                    <a:pt x="28" y="26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3187516" y="25514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7344553" y="4134619"/>
              <a:ext cx="88877" cy="97171"/>
            </a:xfrm>
            <a:custGeom>
              <a:avLst/>
              <a:gdLst>
                <a:gd name="T0" fmla="*/ 31 w 42"/>
                <a:gd name="T1" fmla="*/ 46 h 46"/>
                <a:gd name="T2" fmla="*/ 35 w 42"/>
                <a:gd name="T3" fmla="*/ 26 h 46"/>
                <a:gd name="T4" fmla="*/ 0 w 42"/>
                <a:gd name="T5" fmla="*/ 7 h 46"/>
                <a:gd name="T6" fmla="*/ 31 w 42"/>
                <a:gd name="T7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46">
                  <a:moveTo>
                    <a:pt x="31" y="46"/>
                  </a:moveTo>
                  <a:cubicBezTo>
                    <a:pt x="38" y="39"/>
                    <a:pt x="42" y="31"/>
                    <a:pt x="35" y="26"/>
                  </a:cubicBezTo>
                  <a:cubicBezTo>
                    <a:pt x="24" y="18"/>
                    <a:pt x="19" y="0"/>
                    <a:pt x="0" y="7"/>
                  </a:cubicBezTo>
                  <a:cubicBezTo>
                    <a:pt x="19" y="13"/>
                    <a:pt x="21" y="33"/>
                    <a:pt x="31" y="46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7344553" y="415002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2768021" y="2282440"/>
              <a:ext cx="69916" cy="49770"/>
            </a:xfrm>
            <a:custGeom>
              <a:avLst/>
              <a:gdLst>
                <a:gd name="T0" fmla="*/ 27 w 33"/>
                <a:gd name="T1" fmla="*/ 20 h 24"/>
                <a:gd name="T2" fmla="*/ 32 w 33"/>
                <a:gd name="T3" fmla="*/ 15 h 24"/>
                <a:gd name="T4" fmla="*/ 30 w 33"/>
                <a:gd name="T5" fmla="*/ 9 h 24"/>
                <a:gd name="T6" fmla="*/ 0 w 33"/>
                <a:gd name="T7" fmla="*/ 3 h 24"/>
                <a:gd name="T8" fmla="*/ 27 w 33"/>
                <a:gd name="T9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24">
                  <a:moveTo>
                    <a:pt x="27" y="20"/>
                  </a:moveTo>
                  <a:cubicBezTo>
                    <a:pt x="30" y="19"/>
                    <a:pt x="32" y="19"/>
                    <a:pt x="32" y="15"/>
                  </a:cubicBezTo>
                  <a:cubicBezTo>
                    <a:pt x="33" y="12"/>
                    <a:pt x="32" y="8"/>
                    <a:pt x="30" y="9"/>
                  </a:cubicBezTo>
                  <a:cubicBezTo>
                    <a:pt x="19" y="12"/>
                    <a:pt x="11" y="0"/>
                    <a:pt x="0" y="3"/>
                  </a:cubicBezTo>
                  <a:cubicBezTo>
                    <a:pt x="7" y="21"/>
                    <a:pt x="12" y="24"/>
                    <a:pt x="27" y="2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7869513" y="2440046"/>
              <a:ext cx="93617" cy="37921"/>
            </a:xfrm>
            <a:custGeom>
              <a:avLst/>
              <a:gdLst>
                <a:gd name="T0" fmla="*/ 45 w 45"/>
                <a:gd name="T1" fmla="*/ 7 h 18"/>
                <a:gd name="T2" fmla="*/ 3 w 45"/>
                <a:gd name="T3" fmla="*/ 0 h 18"/>
                <a:gd name="T4" fmla="*/ 0 w 45"/>
                <a:gd name="T5" fmla="*/ 2 h 18"/>
                <a:gd name="T6" fmla="*/ 2 w 45"/>
                <a:gd name="T7" fmla="*/ 7 h 18"/>
                <a:gd name="T8" fmla="*/ 45 w 45"/>
                <a:gd name="T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18">
                  <a:moveTo>
                    <a:pt x="45" y="7"/>
                  </a:moveTo>
                  <a:cubicBezTo>
                    <a:pt x="30" y="1"/>
                    <a:pt x="15" y="10"/>
                    <a:pt x="3" y="0"/>
                  </a:cubicBezTo>
                  <a:cubicBezTo>
                    <a:pt x="3" y="0"/>
                    <a:pt x="0" y="1"/>
                    <a:pt x="0" y="2"/>
                  </a:cubicBezTo>
                  <a:cubicBezTo>
                    <a:pt x="0" y="4"/>
                    <a:pt x="1" y="6"/>
                    <a:pt x="2" y="7"/>
                  </a:cubicBezTo>
                  <a:cubicBezTo>
                    <a:pt x="12" y="17"/>
                    <a:pt x="30" y="18"/>
                    <a:pt x="45" y="7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7" name="Freeform 66"/>
            <p:cNvSpPr>
              <a:spLocks/>
            </p:cNvSpPr>
            <p:nvPr/>
          </p:nvSpPr>
          <p:spPr bwMode="auto">
            <a:xfrm>
              <a:off x="2803572" y="2431751"/>
              <a:ext cx="65176" cy="46215"/>
            </a:xfrm>
            <a:custGeom>
              <a:avLst/>
              <a:gdLst>
                <a:gd name="T0" fmla="*/ 16 w 31"/>
                <a:gd name="T1" fmla="*/ 2 h 22"/>
                <a:gd name="T2" fmla="*/ 1 w 31"/>
                <a:gd name="T3" fmla="*/ 10 h 22"/>
                <a:gd name="T4" fmla="*/ 13 w 31"/>
                <a:gd name="T5" fmla="*/ 15 h 22"/>
                <a:gd name="T6" fmla="*/ 22 w 31"/>
                <a:gd name="T7" fmla="*/ 19 h 22"/>
                <a:gd name="T8" fmla="*/ 30 w 31"/>
                <a:gd name="T9" fmla="*/ 10 h 22"/>
                <a:gd name="T10" fmla="*/ 16 w 31"/>
                <a:gd name="T11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22">
                  <a:moveTo>
                    <a:pt x="16" y="2"/>
                  </a:moveTo>
                  <a:cubicBezTo>
                    <a:pt x="11" y="4"/>
                    <a:pt x="1" y="0"/>
                    <a:pt x="1" y="10"/>
                  </a:cubicBezTo>
                  <a:cubicBezTo>
                    <a:pt x="0" y="19"/>
                    <a:pt x="9" y="13"/>
                    <a:pt x="13" y="15"/>
                  </a:cubicBezTo>
                  <a:cubicBezTo>
                    <a:pt x="16" y="17"/>
                    <a:pt x="19" y="18"/>
                    <a:pt x="22" y="19"/>
                  </a:cubicBezTo>
                  <a:cubicBezTo>
                    <a:pt x="31" y="22"/>
                    <a:pt x="31" y="16"/>
                    <a:pt x="30" y="10"/>
                  </a:cubicBezTo>
                  <a:cubicBezTo>
                    <a:pt x="29" y="2"/>
                    <a:pt x="22" y="3"/>
                    <a:pt x="16" y="2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8" name="Freeform 67"/>
            <p:cNvSpPr>
              <a:spLocks/>
            </p:cNvSpPr>
            <p:nvPr/>
          </p:nvSpPr>
          <p:spPr bwMode="auto">
            <a:xfrm>
              <a:off x="3204107" y="2714970"/>
              <a:ext cx="50956" cy="39105"/>
            </a:xfrm>
            <a:custGeom>
              <a:avLst/>
              <a:gdLst>
                <a:gd name="T0" fmla="*/ 12 w 24"/>
                <a:gd name="T1" fmla="*/ 18 h 19"/>
                <a:gd name="T2" fmla="*/ 23 w 24"/>
                <a:gd name="T3" fmla="*/ 9 h 19"/>
                <a:gd name="T4" fmla="*/ 11 w 24"/>
                <a:gd name="T5" fmla="*/ 0 h 19"/>
                <a:gd name="T6" fmla="*/ 0 w 24"/>
                <a:gd name="T7" fmla="*/ 11 h 19"/>
                <a:gd name="T8" fmla="*/ 12 w 24"/>
                <a:gd name="T9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9">
                  <a:moveTo>
                    <a:pt x="12" y="18"/>
                  </a:moveTo>
                  <a:cubicBezTo>
                    <a:pt x="19" y="19"/>
                    <a:pt x="24" y="17"/>
                    <a:pt x="23" y="9"/>
                  </a:cubicBezTo>
                  <a:cubicBezTo>
                    <a:pt x="23" y="3"/>
                    <a:pt x="18" y="0"/>
                    <a:pt x="11" y="0"/>
                  </a:cubicBezTo>
                  <a:cubicBezTo>
                    <a:pt x="3" y="0"/>
                    <a:pt x="0" y="4"/>
                    <a:pt x="0" y="11"/>
                  </a:cubicBezTo>
                  <a:cubicBezTo>
                    <a:pt x="0" y="19"/>
                    <a:pt x="6" y="18"/>
                    <a:pt x="12" y="18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9" name="Freeform 68"/>
            <p:cNvSpPr>
              <a:spLocks/>
            </p:cNvSpPr>
            <p:nvPr/>
          </p:nvSpPr>
          <p:spPr bwMode="auto">
            <a:xfrm>
              <a:off x="8546159" y="2601208"/>
              <a:ext cx="79396" cy="24885"/>
            </a:xfrm>
            <a:custGeom>
              <a:avLst/>
              <a:gdLst>
                <a:gd name="T0" fmla="*/ 27 w 38"/>
                <a:gd name="T1" fmla="*/ 12 h 12"/>
                <a:gd name="T2" fmla="*/ 38 w 38"/>
                <a:gd name="T3" fmla="*/ 6 h 12"/>
                <a:gd name="T4" fmla="*/ 26 w 38"/>
                <a:gd name="T5" fmla="*/ 0 h 12"/>
                <a:gd name="T6" fmla="*/ 0 w 38"/>
                <a:gd name="T7" fmla="*/ 12 h 12"/>
                <a:gd name="T8" fmla="*/ 27 w 38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2">
                  <a:moveTo>
                    <a:pt x="27" y="12"/>
                  </a:moveTo>
                  <a:cubicBezTo>
                    <a:pt x="31" y="12"/>
                    <a:pt x="38" y="11"/>
                    <a:pt x="38" y="6"/>
                  </a:cubicBezTo>
                  <a:cubicBezTo>
                    <a:pt x="38" y="1"/>
                    <a:pt x="31" y="1"/>
                    <a:pt x="26" y="0"/>
                  </a:cubicBezTo>
                  <a:cubicBezTo>
                    <a:pt x="18" y="0"/>
                    <a:pt x="10" y="3"/>
                    <a:pt x="0" y="12"/>
                  </a:cubicBezTo>
                  <a:cubicBezTo>
                    <a:pt x="12" y="12"/>
                    <a:pt x="19" y="12"/>
                    <a:pt x="27" y="12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0" name="Freeform 69"/>
            <p:cNvSpPr>
              <a:spLocks/>
            </p:cNvSpPr>
            <p:nvPr/>
          </p:nvSpPr>
          <p:spPr bwMode="auto">
            <a:xfrm>
              <a:off x="2459917" y="2315620"/>
              <a:ext cx="56881" cy="40290"/>
            </a:xfrm>
            <a:custGeom>
              <a:avLst/>
              <a:gdLst>
                <a:gd name="T0" fmla="*/ 18 w 27"/>
                <a:gd name="T1" fmla="*/ 4 h 19"/>
                <a:gd name="T2" fmla="*/ 0 w 27"/>
                <a:gd name="T3" fmla="*/ 12 h 19"/>
                <a:gd name="T4" fmla="*/ 13 w 27"/>
                <a:gd name="T5" fmla="*/ 19 h 19"/>
                <a:gd name="T6" fmla="*/ 27 w 27"/>
                <a:gd name="T7" fmla="*/ 8 h 19"/>
                <a:gd name="T8" fmla="*/ 18 w 27"/>
                <a:gd name="T9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9">
                  <a:moveTo>
                    <a:pt x="18" y="4"/>
                  </a:moveTo>
                  <a:cubicBezTo>
                    <a:pt x="11" y="4"/>
                    <a:pt x="1" y="2"/>
                    <a:pt x="0" y="12"/>
                  </a:cubicBezTo>
                  <a:cubicBezTo>
                    <a:pt x="0" y="17"/>
                    <a:pt x="7" y="19"/>
                    <a:pt x="13" y="19"/>
                  </a:cubicBezTo>
                  <a:cubicBezTo>
                    <a:pt x="21" y="19"/>
                    <a:pt x="27" y="16"/>
                    <a:pt x="27" y="8"/>
                  </a:cubicBezTo>
                  <a:cubicBezTo>
                    <a:pt x="27" y="0"/>
                    <a:pt x="21" y="6"/>
                    <a:pt x="18" y="4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1" name="Freeform 70"/>
            <p:cNvSpPr>
              <a:spLocks/>
            </p:cNvSpPr>
            <p:nvPr/>
          </p:nvSpPr>
          <p:spPr bwMode="auto">
            <a:xfrm>
              <a:off x="7344553" y="4199794"/>
              <a:ext cx="46216" cy="56881"/>
            </a:xfrm>
            <a:custGeom>
              <a:avLst/>
              <a:gdLst>
                <a:gd name="T0" fmla="*/ 10 w 22"/>
                <a:gd name="T1" fmla="*/ 25 h 27"/>
                <a:gd name="T2" fmla="*/ 15 w 22"/>
                <a:gd name="T3" fmla="*/ 25 h 27"/>
                <a:gd name="T4" fmla="*/ 22 w 22"/>
                <a:gd name="T5" fmla="*/ 15 h 27"/>
                <a:gd name="T6" fmla="*/ 14 w 22"/>
                <a:gd name="T7" fmla="*/ 4 h 27"/>
                <a:gd name="T8" fmla="*/ 3 w 22"/>
                <a:gd name="T9" fmla="*/ 0 h 27"/>
                <a:gd name="T10" fmla="*/ 0 w 22"/>
                <a:gd name="T11" fmla="*/ 5 h 27"/>
                <a:gd name="T12" fmla="*/ 8 w 22"/>
                <a:gd name="T13" fmla="*/ 11 h 27"/>
                <a:gd name="T14" fmla="*/ 11 w 22"/>
                <a:gd name="T15" fmla="*/ 16 h 27"/>
                <a:gd name="T16" fmla="*/ 10 w 22"/>
                <a:gd name="T17" fmla="*/ 2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7">
                  <a:moveTo>
                    <a:pt x="10" y="25"/>
                  </a:moveTo>
                  <a:cubicBezTo>
                    <a:pt x="11" y="26"/>
                    <a:pt x="13" y="27"/>
                    <a:pt x="15" y="25"/>
                  </a:cubicBezTo>
                  <a:cubicBezTo>
                    <a:pt x="17" y="22"/>
                    <a:pt x="20" y="18"/>
                    <a:pt x="22" y="15"/>
                  </a:cubicBezTo>
                  <a:cubicBezTo>
                    <a:pt x="19" y="11"/>
                    <a:pt x="17" y="7"/>
                    <a:pt x="14" y="4"/>
                  </a:cubicBezTo>
                  <a:cubicBezTo>
                    <a:pt x="11" y="0"/>
                    <a:pt x="8" y="0"/>
                    <a:pt x="3" y="0"/>
                  </a:cubicBezTo>
                  <a:cubicBezTo>
                    <a:pt x="0" y="0"/>
                    <a:pt x="0" y="3"/>
                    <a:pt x="0" y="5"/>
                  </a:cubicBezTo>
                  <a:cubicBezTo>
                    <a:pt x="0" y="11"/>
                    <a:pt x="3" y="12"/>
                    <a:pt x="8" y="11"/>
                  </a:cubicBezTo>
                  <a:cubicBezTo>
                    <a:pt x="12" y="10"/>
                    <a:pt x="12" y="13"/>
                    <a:pt x="11" y="16"/>
                  </a:cubicBezTo>
                  <a:cubicBezTo>
                    <a:pt x="9" y="19"/>
                    <a:pt x="4" y="21"/>
                    <a:pt x="10" y="25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2" name="Freeform 71"/>
            <p:cNvSpPr>
              <a:spLocks/>
            </p:cNvSpPr>
            <p:nvPr/>
          </p:nvSpPr>
          <p:spPr bwMode="auto">
            <a:xfrm>
              <a:off x="5814696" y="2175788"/>
              <a:ext cx="85321" cy="58066"/>
            </a:xfrm>
            <a:custGeom>
              <a:avLst/>
              <a:gdLst>
                <a:gd name="T0" fmla="*/ 41 w 41"/>
                <a:gd name="T1" fmla="*/ 8 h 28"/>
                <a:gd name="T2" fmla="*/ 0 w 41"/>
                <a:gd name="T3" fmla="*/ 20 h 28"/>
                <a:gd name="T4" fmla="*/ 41 w 41"/>
                <a:gd name="T5" fmla="*/ 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41" y="8"/>
                  </a:moveTo>
                  <a:cubicBezTo>
                    <a:pt x="25" y="0"/>
                    <a:pt x="16" y="16"/>
                    <a:pt x="0" y="20"/>
                  </a:cubicBezTo>
                  <a:cubicBezTo>
                    <a:pt x="20" y="28"/>
                    <a:pt x="28" y="9"/>
                    <a:pt x="41" y="8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3" name="Freeform 72"/>
            <p:cNvSpPr>
              <a:spLocks/>
            </p:cNvSpPr>
            <p:nvPr/>
          </p:nvSpPr>
          <p:spPr bwMode="auto">
            <a:xfrm>
              <a:off x="7516379" y="3700903"/>
              <a:ext cx="46216" cy="66361"/>
            </a:xfrm>
            <a:custGeom>
              <a:avLst/>
              <a:gdLst>
                <a:gd name="T0" fmla="*/ 0 w 22"/>
                <a:gd name="T1" fmla="*/ 12 h 32"/>
                <a:gd name="T2" fmla="*/ 8 w 22"/>
                <a:gd name="T3" fmla="*/ 19 h 32"/>
                <a:gd name="T4" fmla="*/ 9 w 22"/>
                <a:gd name="T5" fmla="*/ 30 h 32"/>
                <a:gd name="T6" fmla="*/ 19 w 22"/>
                <a:gd name="T7" fmla="*/ 21 h 32"/>
                <a:gd name="T8" fmla="*/ 15 w 22"/>
                <a:gd name="T9" fmla="*/ 7 h 32"/>
                <a:gd name="T10" fmla="*/ 0 w 22"/>
                <a:gd name="T11" fmla="*/ 1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32">
                  <a:moveTo>
                    <a:pt x="0" y="12"/>
                  </a:moveTo>
                  <a:cubicBezTo>
                    <a:pt x="6" y="11"/>
                    <a:pt x="9" y="12"/>
                    <a:pt x="8" y="19"/>
                  </a:cubicBezTo>
                  <a:cubicBezTo>
                    <a:pt x="7" y="23"/>
                    <a:pt x="3" y="28"/>
                    <a:pt x="9" y="30"/>
                  </a:cubicBezTo>
                  <a:cubicBezTo>
                    <a:pt x="16" y="32"/>
                    <a:pt x="17" y="25"/>
                    <a:pt x="19" y="21"/>
                  </a:cubicBezTo>
                  <a:cubicBezTo>
                    <a:pt x="22" y="16"/>
                    <a:pt x="20" y="11"/>
                    <a:pt x="15" y="7"/>
                  </a:cubicBezTo>
                  <a:cubicBezTo>
                    <a:pt x="7" y="0"/>
                    <a:pt x="4" y="7"/>
                    <a:pt x="0" y="12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4" name="Freeform 73"/>
            <p:cNvSpPr>
              <a:spLocks/>
            </p:cNvSpPr>
            <p:nvPr/>
          </p:nvSpPr>
          <p:spPr bwMode="auto">
            <a:xfrm>
              <a:off x="7313742" y="3908280"/>
              <a:ext cx="37921" cy="60435"/>
            </a:xfrm>
            <a:custGeom>
              <a:avLst/>
              <a:gdLst>
                <a:gd name="T0" fmla="*/ 5 w 18"/>
                <a:gd name="T1" fmla="*/ 28 h 29"/>
                <a:gd name="T2" fmla="*/ 18 w 18"/>
                <a:gd name="T3" fmla="*/ 4 h 29"/>
                <a:gd name="T4" fmla="*/ 11 w 18"/>
                <a:gd name="T5" fmla="*/ 1 h 29"/>
                <a:gd name="T6" fmla="*/ 0 w 18"/>
                <a:gd name="T7" fmla="*/ 19 h 29"/>
                <a:gd name="T8" fmla="*/ 5 w 18"/>
                <a:gd name="T9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9">
                  <a:moveTo>
                    <a:pt x="5" y="28"/>
                  </a:moveTo>
                  <a:cubicBezTo>
                    <a:pt x="14" y="23"/>
                    <a:pt x="14" y="13"/>
                    <a:pt x="18" y="4"/>
                  </a:cubicBezTo>
                  <a:cubicBezTo>
                    <a:pt x="18" y="0"/>
                    <a:pt x="14" y="0"/>
                    <a:pt x="11" y="1"/>
                  </a:cubicBezTo>
                  <a:cubicBezTo>
                    <a:pt x="4" y="4"/>
                    <a:pt x="0" y="11"/>
                    <a:pt x="0" y="19"/>
                  </a:cubicBezTo>
                  <a:cubicBezTo>
                    <a:pt x="0" y="23"/>
                    <a:pt x="3" y="29"/>
                    <a:pt x="5" y="28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5" name="Freeform 74"/>
            <p:cNvSpPr>
              <a:spLocks/>
            </p:cNvSpPr>
            <p:nvPr/>
          </p:nvSpPr>
          <p:spPr bwMode="auto">
            <a:xfrm>
              <a:off x="7745088" y="2505222"/>
              <a:ext cx="65176" cy="35550"/>
            </a:xfrm>
            <a:custGeom>
              <a:avLst/>
              <a:gdLst>
                <a:gd name="T0" fmla="*/ 23 w 31"/>
                <a:gd name="T1" fmla="*/ 4 h 17"/>
                <a:gd name="T2" fmla="*/ 0 w 31"/>
                <a:gd name="T3" fmla="*/ 8 h 17"/>
                <a:gd name="T4" fmla="*/ 19 w 31"/>
                <a:gd name="T5" fmla="*/ 15 h 17"/>
                <a:gd name="T6" fmla="*/ 30 w 31"/>
                <a:gd name="T7" fmla="*/ 11 h 17"/>
                <a:gd name="T8" fmla="*/ 23 w 31"/>
                <a:gd name="T9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7">
                  <a:moveTo>
                    <a:pt x="23" y="4"/>
                  </a:moveTo>
                  <a:cubicBezTo>
                    <a:pt x="15" y="0"/>
                    <a:pt x="8" y="1"/>
                    <a:pt x="0" y="8"/>
                  </a:cubicBezTo>
                  <a:cubicBezTo>
                    <a:pt x="7" y="10"/>
                    <a:pt x="13" y="13"/>
                    <a:pt x="19" y="15"/>
                  </a:cubicBezTo>
                  <a:cubicBezTo>
                    <a:pt x="23" y="16"/>
                    <a:pt x="29" y="17"/>
                    <a:pt x="30" y="11"/>
                  </a:cubicBezTo>
                  <a:cubicBezTo>
                    <a:pt x="31" y="8"/>
                    <a:pt x="27" y="6"/>
                    <a:pt x="23" y="4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6" name="Freeform 75"/>
            <p:cNvSpPr>
              <a:spLocks/>
            </p:cNvSpPr>
            <p:nvPr/>
          </p:nvSpPr>
          <p:spPr bwMode="auto">
            <a:xfrm>
              <a:off x="5091837" y="3587142"/>
              <a:ext cx="63990" cy="52141"/>
            </a:xfrm>
            <a:custGeom>
              <a:avLst/>
              <a:gdLst>
                <a:gd name="T0" fmla="*/ 24 w 31"/>
                <a:gd name="T1" fmla="*/ 5 h 25"/>
                <a:gd name="T2" fmla="*/ 4 w 31"/>
                <a:gd name="T3" fmla="*/ 7 h 25"/>
                <a:gd name="T4" fmla="*/ 15 w 31"/>
                <a:gd name="T5" fmla="*/ 17 h 25"/>
                <a:gd name="T6" fmla="*/ 26 w 31"/>
                <a:gd name="T7" fmla="*/ 25 h 25"/>
                <a:gd name="T8" fmla="*/ 24 w 31"/>
                <a:gd name="T9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5">
                  <a:moveTo>
                    <a:pt x="24" y="5"/>
                  </a:moveTo>
                  <a:cubicBezTo>
                    <a:pt x="18" y="3"/>
                    <a:pt x="7" y="0"/>
                    <a:pt x="4" y="7"/>
                  </a:cubicBezTo>
                  <a:cubicBezTo>
                    <a:pt x="0" y="14"/>
                    <a:pt x="10" y="15"/>
                    <a:pt x="15" y="17"/>
                  </a:cubicBezTo>
                  <a:cubicBezTo>
                    <a:pt x="18" y="18"/>
                    <a:pt x="20" y="20"/>
                    <a:pt x="26" y="25"/>
                  </a:cubicBezTo>
                  <a:cubicBezTo>
                    <a:pt x="23" y="16"/>
                    <a:pt x="31" y="8"/>
                    <a:pt x="24" y="5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7" name="Freeform 76"/>
            <p:cNvSpPr>
              <a:spLocks/>
            </p:cNvSpPr>
            <p:nvPr/>
          </p:nvSpPr>
          <p:spPr bwMode="auto">
            <a:xfrm>
              <a:off x="7071999" y="4017302"/>
              <a:ext cx="50956" cy="40290"/>
            </a:xfrm>
            <a:custGeom>
              <a:avLst/>
              <a:gdLst>
                <a:gd name="T0" fmla="*/ 22 w 24"/>
                <a:gd name="T1" fmla="*/ 6 h 19"/>
                <a:gd name="T2" fmla="*/ 14 w 24"/>
                <a:gd name="T3" fmla="*/ 1 h 19"/>
                <a:gd name="T4" fmla="*/ 1 w 24"/>
                <a:gd name="T5" fmla="*/ 10 h 19"/>
                <a:gd name="T6" fmla="*/ 9 w 24"/>
                <a:gd name="T7" fmla="*/ 18 h 19"/>
                <a:gd name="T8" fmla="*/ 22 w 24"/>
                <a:gd name="T9" fmla="*/ 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9">
                  <a:moveTo>
                    <a:pt x="22" y="6"/>
                  </a:moveTo>
                  <a:cubicBezTo>
                    <a:pt x="24" y="0"/>
                    <a:pt x="17" y="4"/>
                    <a:pt x="14" y="1"/>
                  </a:cubicBezTo>
                  <a:cubicBezTo>
                    <a:pt x="9" y="3"/>
                    <a:pt x="2" y="2"/>
                    <a:pt x="1" y="10"/>
                  </a:cubicBezTo>
                  <a:cubicBezTo>
                    <a:pt x="0" y="15"/>
                    <a:pt x="3" y="18"/>
                    <a:pt x="9" y="18"/>
                  </a:cubicBezTo>
                  <a:cubicBezTo>
                    <a:pt x="17" y="19"/>
                    <a:pt x="19" y="11"/>
                    <a:pt x="22" y="6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8" name="Freeform 77"/>
            <p:cNvSpPr>
              <a:spLocks/>
            </p:cNvSpPr>
            <p:nvPr/>
          </p:nvSpPr>
          <p:spPr bwMode="auto">
            <a:xfrm>
              <a:off x="5969934" y="2159198"/>
              <a:ext cx="65176" cy="41475"/>
            </a:xfrm>
            <a:custGeom>
              <a:avLst/>
              <a:gdLst>
                <a:gd name="T0" fmla="*/ 31 w 31"/>
                <a:gd name="T1" fmla="*/ 16 h 20"/>
                <a:gd name="T2" fmla="*/ 0 w 31"/>
                <a:gd name="T3" fmla="*/ 19 h 20"/>
                <a:gd name="T4" fmla="*/ 31 w 31"/>
                <a:gd name="T5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0">
                  <a:moveTo>
                    <a:pt x="31" y="16"/>
                  </a:moveTo>
                  <a:cubicBezTo>
                    <a:pt x="21" y="11"/>
                    <a:pt x="9" y="0"/>
                    <a:pt x="0" y="19"/>
                  </a:cubicBezTo>
                  <a:cubicBezTo>
                    <a:pt x="11" y="19"/>
                    <a:pt x="21" y="20"/>
                    <a:pt x="31" y="16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6076586" y="2181712"/>
              <a:ext cx="60436" cy="31995"/>
            </a:xfrm>
            <a:custGeom>
              <a:avLst/>
              <a:gdLst>
                <a:gd name="T0" fmla="*/ 14 w 29"/>
                <a:gd name="T1" fmla="*/ 14 h 15"/>
                <a:gd name="T2" fmla="*/ 29 w 29"/>
                <a:gd name="T3" fmla="*/ 6 h 15"/>
                <a:gd name="T4" fmla="*/ 13 w 29"/>
                <a:gd name="T5" fmla="*/ 1 h 15"/>
                <a:gd name="T6" fmla="*/ 1 w 29"/>
                <a:gd name="T7" fmla="*/ 10 h 15"/>
                <a:gd name="T8" fmla="*/ 14 w 29"/>
                <a:gd name="T9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5">
                  <a:moveTo>
                    <a:pt x="14" y="14"/>
                  </a:moveTo>
                  <a:cubicBezTo>
                    <a:pt x="20" y="13"/>
                    <a:pt x="23" y="9"/>
                    <a:pt x="29" y="6"/>
                  </a:cubicBezTo>
                  <a:cubicBezTo>
                    <a:pt x="23" y="1"/>
                    <a:pt x="17" y="0"/>
                    <a:pt x="13" y="1"/>
                  </a:cubicBezTo>
                  <a:cubicBezTo>
                    <a:pt x="7" y="1"/>
                    <a:pt x="0" y="5"/>
                    <a:pt x="1" y="10"/>
                  </a:cubicBezTo>
                  <a:cubicBezTo>
                    <a:pt x="2" y="15"/>
                    <a:pt x="9" y="14"/>
                    <a:pt x="14" y="14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4999405" y="3526706"/>
              <a:ext cx="37921" cy="49770"/>
            </a:xfrm>
            <a:custGeom>
              <a:avLst/>
              <a:gdLst>
                <a:gd name="T0" fmla="*/ 9 w 18"/>
                <a:gd name="T1" fmla="*/ 23 h 24"/>
                <a:gd name="T2" fmla="*/ 18 w 18"/>
                <a:gd name="T3" fmla="*/ 11 h 24"/>
                <a:gd name="T4" fmla="*/ 11 w 18"/>
                <a:gd name="T5" fmla="*/ 1 h 24"/>
                <a:gd name="T6" fmla="*/ 6 w 18"/>
                <a:gd name="T7" fmla="*/ 13 h 24"/>
                <a:gd name="T8" fmla="*/ 9 w 18"/>
                <a:gd name="T9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4">
                  <a:moveTo>
                    <a:pt x="9" y="23"/>
                  </a:moveTo>
                  <a:cubicBezTo>
                    <a:pt x="15" y="23"/>
                    <a:pt x="18" y="18"/>
                    <a:pt x="18" y="11"/>
                  </a:cubicBezTo>
                  <a:cubicBezTo>
                    <a:pt x="18" y="6"/>
                    <a:pt x="18" y="0"/>
                    <a:pt x="11" y="1"/>
                  </a:cubicBezTo>
                  <a:cubicBezTo>
                    <a:pt x="5" y="1"/>
                    <a:pt x="0" y="6"/>
                    <a:pt x="6" y="13"/>
                  </a:cubicBezTo>
                  <a:cubicBezTo>
                    <a:pt x="3" y="18"/>
                    <a:pt x="4" y="24"/>
                    <a:pt x="9" y="23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7569705" y="3690238"/>
              <a:ext cx="52141" cy="43845"/>
            </a:xfrm>
            <a:custGeom>
              <a:avLst/>
              <a:gdLst>
                <a:gd name="T0" fmla="*/ 6 w 25"/>
                <a:gd name="T1" fmla="*/ 19 h 21"/>
                <a:gd name="T2" fmla="*/ 25 w 25"/>
                <a:gd name="T3" fmla="*/ 4 h 21"/>
                <a:gd name="T4" fmla="*/ 3 w 25"/>
                <a:gd name="T5" fmla="*/ 9 h 21"/>
                <a:gd name="T6" fmla="*/ 2 w 25"/>
                <a:gd name="T7" fmla="*/ 17 h 21"/>
                <a:gd name="T8" fmla="*/ 6 w 25"/>
                <a:gd name="T9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1">
                  <a:moveTo>
                    <a:pt x="6" y="19"/>
                  </a:moveTo>
                  <a:cubicBezTo>
                    <a:pt x="11" y="13"/>
                    <a:pt x="24" y="17"/>
                    <a:pt x="25" y="4"/>
                  </a:cubicBezTo>
                  <a:cubicBezTo>
                    <a:pt x="16" y="0"/>
                    <a:pt x="10" y="6"/>
                    <a:pt x="3" y="9"/>
                  </a:cubicBezTo>
                  <a:cubicBezTo>
                    <a:pt x="0" y="11"/>
                    <a:pt x="1" y="14"/>
                    <a:pt x="2" y="17"/>
                  </a:cubicBezTo>
                  <a:cubicBezTo>
                    <a:pt x="2" y="19"/>
                    <a:pt x="5" y="21"/>
                    <a:pt x="6" y="19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2" name="Freeform 81"/>
            <p:cNvSpPr>
              <a:spLocks/>
            </p:cNvSpPr>
            <p:nvPr/>
          </p:nvSpPr>
          <p:spPr bwMode="auto">
            <a:xfrm>
              <a:off x="2459917" y="2288365"/>
              <a:ext cx="73471" cy="29625"/>
            </a:xfrm>
            <a:custGeom>
              <a:avLst/>
              <a:gdLst>
                <a:gd name="T0" fmla="*/ 25 w 35"/>
                <a:gd name="T1" fmla="*/ 11 h 14"/>
                <a:gd name="T2" fmla="*/ 34 w 35"/>
                <a:gd name="T3" fmla="*/ 8 h 14"/>
                <a:gd name="T4" fmla="*/ 24 w 35"/>
                <a:gd name="T5" fmla="*/ 1 h 14"/>
                <a:gd name="T6" fmla="*/ 0 w 35"/>
                <a:gd name="T7" fmla="*/ 7 h 14"/>
                <a:gd name="T8" fmla="*/ 0 w 35"/>
                <a:gd name="T9" fmla="*/ 11 h 14"/>
                <a:gd name="T10" fmla="*/ 25 w 35"/>
                <a:gd name="T11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4">
                  <a:moveTo>
                    <a:pt x="25" y="11"/>
                  </a:moveTo>
                  <a:cubicBezTo>
                    <a:pt x="28" y="11"/>
                    <a:pt x="35" y="14"/>
                    <a:pt x="34" y="8"/>
                  </a:cubicBezTo>
                  <a:cubicBezTo>
                    <a:pt x="34" y="3"/>
                    <a:pt x="29" y="0"/>
                    <a:pt x="24" y="1"/>
                  </a:cubicBezTo>
                  <a:cubicBezTo>
                    <a:pt x="16" y="3"/>
                    <a:pt x="8" y="5"/>
                    <a:pt x="0" y="7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9" y="11"/>
                    <a:pt x="17" y="11"/>
                    <a:pt x="25" y="11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3" name="Freeform 82"/>
            <p:cNvSpPr>
              <a:spLocks/>
            </p:cNvSpPr>
            <p:nvPr/>
          </p:nvSpPr>
          <p:spPr bwMode="auto">
            <a:xfrm>
              <a:off x="5999559" y="2204228"/>
              <a:ext cx="74656" cy="29625"/>
            </a:xfrm>
            <a:custGeom>
              <a:avLst/>
              <a:gdLst>
                <a:gd name="T0" fmla="*/ 36 w 36"/>
                <a:gd name="T1" fmla="*/ 4 h 14"/>
                <a:gd name="T2" fmla="*/ 0 w 36"/>
                <a:gd name="T3" fmla="*/ 10 h 14"/>
                <a:gd name="T4" fmla="*/ 36 w 36"/>
                <a:gd name="T5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14">
                  <a:moveTo>
                    <a:pt x="36" y="4"/>
                  </a:moveTo>
                  <a:cubicBezTo>
                    <a:pt x="22" y="2"/>
                    <a:pt x="11" y="0"/>
                    <a:pt x="0" y="10"/>
                  </a:cubicBezTo>
                  <a:cubicBezTo>
                    <a:pt x="14" y="14"/>
                    <a:pt x="23" y="9"/>
                    <a:pt x="36" y="4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4" name="Freeform 83"/>
            <p:cNvSpPr>
              <a:spLocks/>
            </p:cNvSpPr>
            <p:nvPr/>
          </p:nvSpPr>
          <p:spPr bwMode="auto">
            <a:xfrm>
              <a:off x="7460684" y="4407173"/>
              <a:ext cx="28440" cy="42661"/>
            </a:xfrm>
            <a:custGeom>
              <a:avLst/>
              <a:gdLst>
                <a:gd name="T0" fmla="*/ 5 w 14"/>
                <a:gd name="T1" fmla="*/ 0 h 20"/>
                <a:gd name="T2" fmla="*/ 1 w 14"/>
                <a:gd name="T3" fmla="*/ 10 h 20"/>
                <a:gd name="T4" fmla="*/ 7 w 14"/>
                <a:gd name="T5" fmla="*/ 20 h 20"/>
                <a:gd name="T6" fmla="*/ 14 w 14"/>
                <a:gd name="T7" fmla="*/ 11 h 20"/>
                <a:gd name="T8" fmla="*/ 5 w 1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5" y="0"/>
                  </a:moveTo>
                  <a:cubicBezTo>
                    <a:pt x="0" y="0"/>
                    <a:pt x="2" y="6"/>
                    <a:pt x="1" y="10"/>
                  </a:cubicBezTo>
                  <a:cubicBezTo>
                    <a:pt x="1" y="15"/>
                    <a:pt x="2" y="20"/>
                    <a:pt x="7" y="20"/>
                  </a:cubicBezTo>
                  <a:cubicBezTo>
                    <a:pt x="11" y="20"/>
                    <a:pt x="14" y="15"/>
                    <a:pt x="14" y="11"/>
                  </a:cubicBezTo>
                  <a:cubicBezTo>
                    <a:pt x="14" y="5"/>
                    <a:pt x="10" y="1"/>
                    <a:pt x="5" y="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5" name="Freeform 84"/>
            <p:cNvSpPr>
              <a:spLocks/>
            </p:cNvSpPr>
            <p:nvPr/>
          </p:nvSpPr>
          <p:spPr bwMode="auto">
            <a:xfrm>
              <a:off x="7906250" y="4542264"/>
              <a:ext cx="75841" cy="46215"/>
            </a:xfrm>
            <a:custGeom>
              <a:avLst/>
              <a:gdLst>
                <a:gd name="T0" fmla="*/ 36 w 36"/>
                <a:gd name="T1" fmla="*/ 0 h 22"/>
                <a:gd name="T2" fmla="*/ 0 w 36"/>
                <a:gd name="T3" fmla="*/ 12 h 22"/>
                <a:gd name="T4" fmla="*/ 36 w 36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2">
                  <a:moveTo>
                    <a:pt x="36" y="0"/>
                  </a:moveTo>
                  <a:cubicBezTo>
                    <a:pt x="28" y="17"/>
                    <a:pt x="12" y="8"/>
                    <a:pt x="0" y="12"/>
                  </a:cubicBezTo>
                  <a:cubicBezTo>
                    <a:pt x="17" y="22"/>
                    <a:pt x="30" y="18"/>
                    <a:pt x="36" y="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6" name="Freeform 85"/>
            <p:cNvSpPr>
              <a:spLocks/>
            </p:cNvSpPr>
            <p:nvPr/>
          </p:nvSpPr>
          <p:spPr bwMode="auto">
            <a:xfrm>
              <a:off x="7227236" y="4608625"/>
              <a:ext cx="56881" cy="37921"/>
            </a:xfrm>
            <a:custGeom>
              <a:avLst/>
              <a:gdLst>
                <a:gd name="T0" fmla="*/ 1 w 27"/>
                <a:gd name="T1" fmla="*/ 9 h 18"/>
                <a:gd name="T2" fmla="*/ 0 w 27"/>
                <a:gd name="T3" fmla="*/ 13 h 18"/>
                <a:gd name="T4" fmla="*/ 24 w 27"/>
                <a:gd name="T5" fmla="*/ 12 h 18"/>
                <a:gd name="T6" fmla="*/ 27 w 27"/>
                <a:gd name="T7" fmla="*/ 9 h 18"/>
                <a:gd name="T8" fmla="*/ 1 w 27"/>
                <a:gd name="T9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8">
                  <a:moveTo>
                    <a:pt x="1" y="9"/>
                  </a:moveTo>
                  <a:cubicBezTo>
                    <a:pt x="1" y="9"/>
                    <a:pt x="0" y="12"/>
                    <a:pt x="0" y="13"/>
                  </a:cubicBezTo>
                  <a:cubicBezTo>
                    <a:pt x="8" y="18"/>
                    <a:pt x="16" y="15"/>
                    <a:pt x="24" y="12"/>
                  </a:cubicBezTo>
                  <a:cubicBezTo>
                    <a:pt x="24" y="12"/>
                    <a:pt x="25" y="11"/>
                    <a:pt x="27" y="9"/>
                  </a:cubicBezTo>
                  <a:cubicBezTo>
                    <a:pt x="17" y="0"/>
                    <a:pt x="9" y="10"/>
                    <a:pt x="1" y="9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7" name="Freeform 86"/>
            <p:cNvSpPr>
              <a:spLocks/>
            </p:cNvSpPr>
            <p:nvPr/>
          </p:nvSpPr>
          <p:spPr bwMode="auto">
            <a:xfrm>
              <a:off x="5068137" y="3119060"/>
              <a:ext cx="27256" cy="37921"/>
            </a:xfrm>
            <a:custGeom>
              <a:avLst/>
              <a:gdLst>
                <a:gd name="T0" fmla="*/ 6 w 13"/>
                <a:gd name="T1" fmla="*/ 17 h 18"/>
                <a:gd name="T2" fmla="*/ 12 w 13"/>
                <a:gd name="T3" fmla="*/ 10 h 18"/>
                <a:gd name="T4" fmla="*/ 5 w 13"/>
                <a:gd name="T5" fmla="*/ 1 h 18"/>
                <a:gd name="T6" fmla="*/ 0 w 13"/>
                <a:gd name="T7" fmla="*/ 6 h 18"/>
                <a:gd name="T8" fmla="*/ 6 w 13"/>
                <a:gd name="T9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8">
                  <a:moveTo>
                    <a:pt x="6" y="17"/>
                  </a:moveTo>
                  <a:cubicBezTo>
                    <a:pt x="11" y="18"/>
                    <a:pt x="11" y="12"/>
                    <a:pt x="12" y="10"/>
                  </a:cubicBezTo>
                  <a:cubicBezTo>
                    <a:pt x="13" y="2"/>
                    <a:pt x="9" y="2"/>
                    <a:pt x="5" y="1"/>
                  </a:cubicBezTo>
                  <a:cubicBezTo>
                    <a:pt x="1" y="0"/>
                    <a:pt x="0" y="2"/>
                    <a:pt x="0" y="6"/>
                  </a:cubicBezTo>
                  <a:cubicBezTo>
                    <a:pt x="0" y="10"/>
                    <a:pt x="1" y="16"/>
                    <a:pt x="6" y="17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8" name="Freeform 87"/>
            <p:cNvSpPr>
              <a:spLocks/>
            </p:cNvSpPr>
            <p:nvPr/>
          </p:nvSpPr>
          <p:spPr bwMode="auto">
            <a:xfrm>
              <a:off x="7311372" y="4420207"/>
              <a:ext cx="54510" cy="27255"/>
            </a:xfrm>
            <a:custGeom>
              <a:avLst/>
              <a:gdLst>
                <a:gd name="T0" fmla="*/ 0 w 26"/>
                <a:gd name="T1" fmla="*/ 13 h 13"/>
                <a:gd name="T2" fmla="*/ 26 w 26"/>
                <a:gd name="T3" fmla="*/ 4 h 13"/>
                <a:gd name="T4" fmla="*/ 0 w 26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13">
                  <a:moveTo>
                    <a:pt x="0" y="13"/>
                  </a:moveTo>
                  <a:cubicBezTo>
                    <a:pt x="8" y="6"/>
                    <a:pt x="18" y="11"/>
                    <a:pt x="26" y="4"/>
                  </a:cubicBezTo>
                  <a:cubicBezTo>
                    <a:pt x="5" y="0"/>
                    <a:pt x="2" y="0"/>
                    <a:pt x="0" y="13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9" name="Freeform 88"/>
            <p:cNvSpPr>
              <a:spLocks/>
            </p:cNvSpPr>
            <p:nvPr/>
          </p:nvSpPr>
          <p:spPr bwMode="auto">
            <a:xfrm>
              <a:off x="7480829" y="4501974"/>
              <a:ext cx="50956" cy="27255"/>
            </a:xfrm>
            <a:custGeom>
              <a:avLst/>
              <a:gdLst>
                <a:gd name="T0" fmla="*/ 2 w 24"/>
                <a:gd name="T1" fmla="*/ 5 h 13"/>
                <a:gd name="T2" fmla="*/ 10 w 24"/>
                <a:gd name="T3" fmla="*/ 9 h 13"/>
                <a:gd name="T4" fmla="*/ 24 w 24"/>
                <a:gd name="T5" fmla="*/ 13 h 13"/>
                <a:gd name="T6" fmla="*/ 12 w 24"/>
                <a:gd name="T7" fmla="*/ 2 h 13"/>
                <a:gd name="T8" fmla="*/ 2 w 24"/>
                <a:gd name="T9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3">
                  <a:moveTo>
                    <a:pt x="2" y="5"/>
                  </a:moveTo>
                  <a:cubicBezTo>
                    <a:pt x="0" y="11"/>
                    <a:pt x="7" y="8"/>
                    <a:pt x="10" y="9"/>
                  </a:cubicBezTo>
                  <a:cubicBezTo>
                    <a:pt x="14" y="10"/>
                    <a:pt x="18" y="11"/>
                    <a:pt x="24" y="13"/>
                  </a:cubicBezTo>
                  <a:cubicBezTo>
                    <a:pt x="22" y="5"/>
                    <a:pt x="17" y="3"/>
                    <a:pt x="12" y="2"/>
                  </a:cubicBezTo>
                  <a:cubicBezTo>
                    <a:pt x="8" y="1"/>
                    <a:pt x="2" y="0"/>
                    <a:pt x="2" y="5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0" name="Freeform 89"/>
            <p:cNvSpPr>
              <a:spLocks/>
            </p:cNvSpPr>
            <p:nvPr/>
          </p:nvSpPr>
          <p:spPr bwMode="auto">
            <a:xfrm>
              <a:off x="2036866" y="3178312"/>
              <a:ext cx="30810" cy="43845"/>
            </a:xfrm>
            <a:custGeom>
              <a:avLst/>
              <a:gdLst>
                <a:gd name="T0" fmla="*/ 4 w 15"/>
                <a:gd name="T1" fmla="*/ 1 h 21"/>
                <a:gd name="T2" fmla="*/ 2 w 15"/>
                <a:gd name="T3" fmla="*/ 8 h 21"/>
                <a:gd name="T4" fmla="*/ 15 w 15"/>
                <a:gd name="T5" fmla="*/ 21 h 21"/>
                <a:gd name="T6" fmla="*/ 12 w 15"/>
                <a:gd name="T7" fmla="*/ 5 h 21"/>
                <a:gd name="T8" fmla="*/ 4 w 15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1">
                  <a:moveTo>
                    <a:pt x="4" y="1"/>
                  </a:moveTo>
                  <a:cubicBezTo>
                    <a:pt x="0" y="2"/>
                    <a:pt x="0" y="5"/>
                    <a:pt x="2" y="8"/>
                  </a:cubicBezTo>
                  <a:cubicBezTo>
                    <a:pt x="5" y="14"/>
                    <a:pt x="6" y="20"/>
                    <a:pt x="15" y="21"/>
                  </a:cubicBezTo>
                  <a:cubicBezTo>
                    <a:pt x="14" y="15"/>
                    <a:pt x="13" y="10"/>
                    <a:pt x="12" y="5"/>
                  </a:cubicBezTo>
                  <a:cubicBezTo>
                    <a:pt x="11" y="0"/>
                    <a:pt x="7" y="1"/>
                    <a:pt x="4" y="1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5831287" y="2668755"/>
              <a:ext cx="48586" cy="37921"/>
            </a:xfrm>
            <a:custGeom>
              <a:avLst/>
              <a:gdLst>
                <a:gd name="T0" fmla="*/ 2 w 23"/>
                <a:gd name="T1" fmla="*/ 8 h 18"/>
                <a:gd name="T2" fmla="*/ 5 w 23"/>
                <a:gd name="T3" fmla="*/ 15 h 18"/>
                <a:gd name="T4" fmla="*/ 23 w 23"/>
                <a:gd name="T5" fmla="*/ 5 h 18"/>
                <a:gd name="T6" fmla="*/ 2 w 23"/>
                <a:gd name="T7" fmla="*/ 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8">
                  <a:moveTo>
                    <a:pt x="2" y="8"/>
                  </a:moveTo>
                  <a:cubicBezTo>
                    <a:pt x="0" y="10"/>
                    <a:pt x="2" y="14"/>
                    <a:pt x="5" y="15"/>
                  </a:cubicBezTo>
                  <a:cubicBezTo>
                    <a:pt x="13" y="18"/>
                    <a:pt x="17" y="12"/>
                    <a:pt x="23" y="5"/>
                  </a:cubicBezTo>
                  <a:cubicBezTo>
                    <a:pt x="14" y="5"/>
                    <a:pt x="7" y="0"/>
                    <a:pt x="2" y="8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2" name="Freeform 91"/>
            <p:cNvSpPr>
              <a:spLocks/>
            </p:cNvSpPr>
            <p:nvPr/>
          </p:nvSpPr>
          <p:spPr bwMode="auto">
            <a:xfrm>
              <a:off x="7307817" y="4621659"/>
              <a:ext cx="47401" cy="22515"/>
            </a:xfrm>
            <a:custGeom>
              <a:avLst/>
              <a:gdLst>
                <a:gd name="T0" fmla="*/ 0 w 23"/>
                <a:gd name="T1" fmla="*/ 5 h 11"/>
                <a:gd name="T2" fmla="*/ 23 w 23"/>
                <a:gd name="T3" fmla="*/ 5 h 11"/>
                <a:gd name="T4" fmla="*/ 0 w 23"/>
                <a:gd name="T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1">
                  <a:moveTo>
                    <a:pt x="0" y="5"/>
                  </a:moveTo>
                  <a:cubicBezTo>
                    <a:pt x="8" y="11"/>
                    <a:pt x="15" y="8"/>
                    <a:pt x="23" y="5"/>
                  </a:cubicBezTo>
                  <a:cubicBezTo>
                    <a:pt x="9" y="0"/>
                    <a:pt x="9" y="0"/>
                    <a:pt x="0" y="5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3" name="Freeform 92"/>
            <p:cNvSpPr>
              <a:spLocks/>
            </p:cNvSpPr>
            <p:nvPr/>
          </p:nvSpPr>
          <p:spPr bwMode="auto">
            <a:xfrm>
              <a:off x="3067830" y="2901017"/>
              <a:ext cx="37921" cy="31995"/>
            </a:xfrm>
            <a:custGeom>
              <a:avLst/>
              <a:gdLst>
                <a:gd name="T0" fmla="*/ 0 w 18"/>
                <a:gd name="T1" fmla="*/ 11 h 15"/>
                <a:gd name="T2" fmla="*/ 17 w 18"/>
                <a:gd name="T3" fmla="*/ 6 h 15"/>
                <a:gd name="T4" fmla="*/ 16 w 18"/>
                <a:gd name="T5" fmla="*/ 1 h 15"/>
                <a:gd name="T6" fmla="*/ 0 w 18"/>
                <a:gd name="T7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5">
                  <a:moveTo>
                    <a:pt x="0" y="11"/>
                  </a:moveTo>
                  <a:cubicBezTo>
                    <a:pt x="8" y="15"/>
                    <a:pt x="13" y="11"/>
                    <a:pt x="17" y="6"/>
                  </a:cubicBezTo>
                  <a:cubicBezTo>
                    <a:pt x="18" y="4"/>
                    <a:pt x="18" y="2"/>
                    <a:pt x="16" y="1"/>
                  </a:cubicBezTo>
                  <a:cubicBezTo>
                    <a:pt x="8" y="0"/>
                    <a:pt x="4" y="3"/>
                    <a:pt x="0" y="11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4" name="Freeform 93"/>
            <p:cNvSpPr>
              <a:spLocks/>
            </p:cNvSpPr>
            <p:nvPr/>
          </p:nvSpPr>
          <p:spPr bwMode="auto">
            <a:xfrm>
              <a:off x="8422917" y="5217723"/>
              <a:ext cx="39106" cy="43845"/>
            </a:xfrm>
            <a:custGeom>
              <a:avLst/>
              <a:gdLst>
                <a:gd name="T0" fmla="*/ 17 w 19"/>
                <a:gd name="T1" fmla="*/ 21 h 21"/>
                <a:gd name="T2" fmla="*/ 11 w 19"/>
                <a:gd name="T3" fmla="*/ 4 h 21"/>
                <a:gd name="T4" fmla="*/ 3 w 19"/>
                <a:gd name="T5" fmla="*/ 2 h 21"/>
                <a:gd name="T6" fmla="*/ 4 w 19"/>
                <a:gd name="T7" fmla="*/ 9 h 21"/>
                <a:gd name="T8" fmla="*/ 17 w 19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17" y="21"/>
                  </a:moveTo>
                  <a:cubicBezTo>
                    <a:pt x="19" y="14"/>
                    <a:pt x="13" y="9"/>
                    <a:pt x="11" y="4"/>
                  </a:cubicBezTo>
                  <a:cubicBezTo>
                    <a:pt x="9" y="0"/>
                    <a:pt x="6" y="0"/>
                    <a:pt x="3" y="2"/>
                  </a:cubicBezTo>
                  <a:cubicBezTo>
                    <a:pt x="0" y="4"/>
                    <a:pt x="2" y="7"/>
                    <a:pt x="4" y="9"/>
                  </a:cubicBezTo>
                  <a:cubicBezTo>
                    <a:pt x="8" y="13"/>
                    <a:pt x="12" y="17"/>
                    <a:pt x="17" y="21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5" name="Freeform 94"/>
            <p:cNvSpPr>
              <a:spLocks/>
            </p:cNvSpPr>
            <p:nvPr/>
          </p:nvSpPr>
          <p:spPr bwMode="auto">
            <a:xfrm>
              <a:off x="8760645" y="2889168"/>
              <a:ext cx="58067" cy="20145"/>
            </a:xfrm>
            <a:custGeom>
              <a:avLst/>
              <a:gdLst>
                <a:gd name="T0" fmla="*/ 0 w 28"/>
                <a:gd name="T1" fmla="*/ 2 h 10"/>
                <a:gd name="T2" fmla="*/ 28 w 28"/>
                <a:gd name="T3" fmla="*/ 6 h 10"/>
                <a:gd name="T4" fmla="*/ 0 w 28"/>
                <a:gd name="T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10">
                  <a:moveTo>
                    <a:pt x="0" y="2"/>
                  </a:moveTo>
                  <a:cubicBezTo>
                    <a:pt x="9" y="10"/>
                    <a:pt x="16" y="7"/>
                    <a:pt x="28" y="6"/>
                  </a:cubicBezTo>
                  <a:cubicBezTo>
                    <a:pt x="17" y="0"/>
                    <a:pt x="9" y="1"/>
                    <a:pt x="0" y="2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6" name="Freeform 95"/>
            <p:cNvSpPr>
              <a:spLocks/>
            </p:cNvSpPr>
            <p:nvPr/>
          </p:nvSpPr>
          <p:spPr bwMode="auto">
            <a:xfrm>
              <a:off x="3481400" y="3295628"/>
              <a:ext cx="52141" cy="23700"/>
            </a:xfrm>
            <a:custGeom>
              <a:avLst/>
              <a:gdLst>
                <a:gd name="T0" fmla="*/ 25 w 25"/>
                <a:gd name="T1" fmla="*/ 9 h 11"/>
                <a:gd name="T2" fmla="*/ 0 w 25"/>
                <a:gd name="T3" fmla="*/ 0 h 11"/>
                <a:gd name="T4" fmla="*/ 25 w 25"/>
                <a:gd name="T5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1">
                  <a:moveTo>
                    <a:pt x="25" y="9"/>
                  </a:moveTo>
                  <a:cubicBezTo>
                    <a:pt x="17" y="4"/>
                    <a:pt x="10" y="2"/>
                    <a:pt x="0" y="0"/>
                  </a:cubicBezTo>
                  <a:cubicBezTo>
                    <a:pt x="13" y="11"/>
                    <a:pt x="13" y="11"/>
                    <a:pt x="25" y="9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7" name="Freeform 96"/>
            <p:cNvSpPr>
              <a:spLocks/>
            </p:cNvSpPr>
            <p:nvPr/>
          </p:nvSpPr>
          <p:spPr bwMode="auto">
            <a:xfrm>
              <a:off x="2814236" y="2328655"/>
              <a:ext cx="48586" cy="24885"/>
            </a:xfrm>
            <a:custGeom>
              <a:avLst/>
              <a:gdLst>
                <a:gd name="T0" fmla="*/ 23 w 23"/>
                <a:gd name="T1" fmla="*/ 5 h 12"/>
                <a:gd name="T2" fmla="*/ 0 w 23"/>
                <a:gd name="T3" fmla="*/ 9 h 12"/>
                <a:gd name="T4" fmla="*/ 23 w 23"/>
                <a:gd name="T5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2">
                  <a:moveTo>
                    <a:pt x="23" y="5"/>
                  </a:moveTo>
                  <a:cubicBezTo>
                    <a:pt x="16" y="6"/>
                    <a:pt x="8" y="0"/>
                    <a:pt x="0" y="9"/>
                  </a:cubicBezTo>
                  <a:cubicBezTo>
                    <a:pt x="9" y="10"/>
                    <a:pt x="17" y="12"/>
                    <a:pt x="23" y="5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8" name="Freeform 97"/>
            <p:cNvSpPr>
              <a:spLocks/>
            </p:cNvSpPr>
            <p:nvPr/>
          </p:nvSpPr>
          <p:spPr bwMode="auto">
            <a:xfrm>
              <a:off x="2609229" y="2334580"/>
              <a:ext cx="30810" cy="31995"/>
            </a:xfrm>
            <a:custGeom>
              <a:avLst/>
              <a:gdLst>
                <a:gd name="T0" fmla="*/ 15 w 15"/>
                <a:gd name="T1" fmla="*/ 11 h 15"/>
                <a:gd name="T2" fmla="*/ 3 w 15"/>
                <a:gd name="T3" fmla="*/ 1 h 15"/>
                <a:gd name="T4" fmla="*/ 1 w 15"/>
                <a:gd name="T5" fmla="*/ 7 h 15"/>
                <a:gd name="T6" fmla="*/ 15 w 15"/>
                <a:gd name="T7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5">
                  <a:moveTo>
                    <a:pt x="15" y="11"/>
                  </a:moveTo>
                  <a:cubicBezTo>
                    <a:pt x="12" y="6"/>
                    <a:pt x="10" y="0"/>
                    <a:pt x="3" y="1"/>
                  </a:cubicBezTo>
                  <a:cubicBezTo>
                    <a:pt x="0" y="2"/>
                    <a:pt x="0" y="4"/>
                    <a:pt x="1" y="7"/>
                  </a:cubicBezTo>
                  <a:cubicBezTo>
                    <a:pt x="4" y="13"/>
                    <a:pt x="8" y="15"/>
                    <a:pt x="15" y="11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9" name="Freeform 98"/>
            <p:cNvSpPr>
              <a:spLocks/>
            </p:cNvSpPr>
            <p:nvPr/>
          </p:nvSpPr>
          <p:spPr bwMode="auto">
            <a:xfrm>
              <a:off x="6093175" y="266401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0" name="Freeform 99"/>
            <p:cNvSpPr>
              <a:spLocks/>
            </p:cNvSpPr>
            <p:nvPr/>
          </p:nvSpPr>
          <p:spPr bwMode="auto">
            <a:xfrm>
              <a:off x="6057625" y="2645054"/>
              <a:ext cx="35550" cy="23700"/>
            </a:xfrm>
            <a:custGeom>
              <a:avLst/>
              <a:gdLst>
                <a:gd name="T0" fmla="*/ 2 w 17"/>
                <a:gd name="T1" fmla="*/ 0 h 11"/>
                <a:gd name="T2" fmla="*/ 0 w 17"/>
                <a:gd name="T3" fmla="*/ 3 h 11"/>
                <a:gd name="T4" fmla="*/ 14 w 17"/>
                <a:gd name="T5" fmla="*/ 9 h 11"/>
                <a:gd name="T6" fmla="*/ 17 w 17"/>
                <a:gd name="T7" fmla="*/ 9 h 11"/>
                <a:gd name="T8" fmla="*/ 2 w 17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2" y="0"/>
                  </a:moveTo>
                  <a:cubicBezTo>
                    <a:pt x="1" y="0"/>
                    <a:pt x="0" y="0"/>
                    <a:pt x="0" y="3"/>
                  </a:cubicBezTo>
                  <a:cubicBezTo>
                    <a:pt x="2" y="11"/>
                    <a:pt x="9" y="9"/>
                    <a:pt x="14" y="9"/>
                  </a:cubicBezTo>
                  <a:cubicBezTo>
                    <a:pt x="15" y="9"/>
                    <a:pt x="16" y="9"/>
                    <a:pt x="17" y="9"/>
                  </a:cubicBezTo>
                  <a:cubicBezTo>
                    <a:pt x="15" y="1"/>
                    <a:pt x="9" y="0"/>
                    <a:pt x="2" y="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1" name="Freeform 100"/>
            <p:cNvSpPr>
              <a:spLocks/>
            </p:cNvSpPr>
            <p:nvPr/>
          </p:nvSpPr>
          <p:spPr bwMode="auto">
            <a:xfrm>
              <a:off x="7382473" y="4621659"/>
              <a:ext cx="65176" cy="43845"/>
            </a:xfrm>
            <a:custGeom>
              <a:avLst/>
              <a:gdLst>
                <a:gd name="T0" fmla="*/ 31 w 31"/>
                <a:gd name="T1" fmla="*/ 0 h 21"/>
                <a:gd name="T2" fmla="*/ 13 w 31"/>
                <a:gd name="T3" fmla="*/ 8 h 21"/>
                <a:gd name="T4" fmla="*/ 0 w 31"/>
                <a:gd name="T5" fmla="*/ 16 h 21"/>
                <a:gd name="T6" fmla="*/ 3 w 31"/>
                <a:gd name="T7" fmla="*/ 21 h 21"/>
                <a:gd name="T8" fmla="*/ 15 w 31"/>
                <a:gd name="T9" fmla="*/ 11 h 21"/>
                <a:gd name="T10" fmla="*/ 15 w 31"/>
                <a:gd name="T11" fmla="*/ 9 h 21"/>
                <a:gd name="T12" fmla="*/ 31 w 31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21">
                  <a:moveTo>
                    <a:pt x="31" y="0"/>
                  </a:moveTo>
                  <a:cubicBezTo>
                    <a:pt x="23" y="5"/>
                    <a:pt x="16" y="0"/>
                    <a:pt x="13" y="8"/>
                  </a:cubicBezTo>
                  <a:cubicBezTo>
                    <a:pt x="8" y="10"/>
                    <a:pt x="1" y="8"/>
                    <a:pt x="0" y="16"/>
                  </a:cubicBezTo>
                  <a:cubicBezTo>
                    <a:pt x="0" y="18"/>
                    <a:pt x="0" y="21"/>
                    <a:pt x="3" y="21"/>
                  </a:cubicBezTo>
                  <a:cubicBezTo>
                    <a:pt x="10" y="21"/>
                    <a:pt x="12" y="15"/>
                    <a:pt x="15" y="11"/>
                  </a:cubicBezTo>
                  <a:cubicBezTo>
                    <a:pt x="15" y="10"/>
                    <a:pt x="15" y="10"/>
                    <a:pt x="15" y="9"/>
                  </a:cubicBezTo>
                  <a:cubicBezTo>
                    <a:pt x="20" y="8"/>
                    <a:pt x="27" y="11"/>
                    <a:pt x="31" y="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2" name="Freeform 101"/>
            <p:cNvSpPr>
              <a:spLocks/>
            </p:cNvSpPr>
            <p:nvPr/>
          </p:nvSpPr>
          <p:spPr bwMode="auto">
            <a:xfrm>
              <a:off x="3223067" y="2696009"/>
              <a:ext cx="2370" cy="3554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0 h 2"/>
                <a:gd name="T4" fmla="*/ 0 w 1"/>
                <a:gd name="T5" fmla="*/ 2 h 2"/>
                <a:gd name="T6" fmla="*/ 1 w 1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1"/>
                    <a:pt x="1" y="1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3223067" y="2693640"/>
              <a:ext cx="0" cy="2370"/>
            </a:xfrm>
            <a:custGeom>
              <a:avLst/>
              <a:gdLst>
                <a:gd name="T0" fmla="*/ 1 h 1"/>
                <a:gd name="T1" fmla="*/ 0 h 1"/>
                <a:gd name="T2" fmla="*/ 1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4" name="Freeform 103"/>
            <p:cNvSpPr>
              <a:spLocks/>
            </p:cNvSpPr>
            <p:nvPr/>
          </p:nvSpPr>
          <p:spPr bwMode="auto">
            <a:xfrm>
              <a:off x="4724482" y="3281408"/>
              <a:ext cx="3555" cy="3554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2 w 2"/>
                <a:gd name="T5" fmla="*/ 0 h 2"/>
                <a:gd name="T6" fmla="*/ 2 w 2"/>
                <a:gd name="T7" fmla="*/ 0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 w="4763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2589604" y="2824202"/>
            <a:ext cx="225689" cy="278350"/>
            <a:chOff x="5035550" y="4886326"/>
            <a:chExt cx="1905000" cy="2349500"/>
          </a:xfrm>
          <a:solidFill>
            <a:srgbClr val="006600"/>
          </a:solidFill>
        </p:grpSpPr>
        <p:sp>
          <p:nvSpPr>
            <p:cNvPr id="106" name="Freeform 23"/>
            <p:cNvSpPr>
              <a:spLocks noEditPoints="1"/>
            </p:cNvSpPr>
            <p:nvPr/>
          </p:nvSpPr>
          <p:spPr bwMode="auto">
            <a:xfrm>
              <a:off x="5035550" y="4886326"/>
              <a:ext cx="1905000" cy="2349500"/>
            </a:xfrm>
            <a:custGeom>
              <a:avLst/>
              <a:gdLst>
                <a:gd name="T0" fmla="*/ 1087 w 1282"/>
                <a:gd name="T1" fmla="*/ 185 h 1579"/>
                <a:gd name="T2" fmla="*/ 620 w 1282"/>
                <a:gd name="T3" fmla="*/ 6 h 1579"/>
                <a:gd name="T4" fmla="*/ 6 w 1282"/>
                <a:gd name="T5" fmla="*/ 583 h 1579"/>
                <a:gd name="T6" fmla="*/ 14 w 1282"/>
                <a:gd name="T7" fmla="*/ 765 h 1579"/>
                <a:gd name="T8" fmla="*/ 19 w 1282"/>
                <a:gd name="T9" fmla="*/ 787 h 1579"/>
                <a:gd name="T10" fmla="*/ 61 w 1282"/>
                <a:gd name="T11" fmla="*/ 912 h 1579"/>
                <a:gd name="T12" fmla="*/ 573 w 1282"/>
                <a:gd name="T13" fmla="*/ 1554 h 1579"/>
                <a:gd name="T14" fmla="*/ 643 w 1282"/>
                <a:gd name="T15" fmla="*/ 1579 h 1579"/>
                <a:gd name="T16" fmla="*/ 712 w 1282"/>
                <a:gd name="T17" fmla="*/ 1554 h 1579"/>
                <a:gd name="T18" fmla="*/ 1224 w 1282"/>
                <a:gd name="T19" fmla="*/ 912 h 1579"/>
                <a:gd name="T20" fmla="*/ 1266 w 1282"/>
                <a:gd name="T21" fmla="*/ 787 h 1579"/>
                <a:gd name="T22" fmla="*/ 1271 w 1282"/>
                <a:gd name="T23" fmla="*/ 765 h 1579"/>
                <a:gd name="T24" fmla="*/ 1282 w 1282"/>
                <a:gd name="T25" fmla="*/ 645 h 1579"/>
                <a:gd name="T26" fmla="*/ 1087 w 1282"/>
                <a:gd name="T27" fmla="*/ 185 h 1579"/>
                <a:gd name="T28" fmla="*/ 1157 w 1282"/>
                <a:gd name="T29" fmla="*/ 745 h 1579"/>
                <a:gd name="T30" fmla="*/ 1157 w 1282"/>
                <a:gd name="T31" fmla="*/ 747 h 1579"/>
                <a:gd name="T32" fmla="*/ 1154 w 1282"/>
                <a:gd name="T33" fmla="*/ 760 h 1579"/>
                <a:gd name="T34" fmla="*/ 1154 w 1282"/>
                <a:gd name="T35" fmla="*/ 761 h 1579"/>
                <a:gd name="T36" fmla="*/ 1119 w 1282"/>
                <a:gd name="T37" fmla="*/ 865 h 1579"/>
                <a:gd name="T38" fmla="*/ 1118 w 1282"/>
                <a:gd name="T39" fmla="*/ 867 h 1579"/>
                <a:gd name="T40" fmla="*/ 643 w 1282"/>
                <a:gd name="T41" fmla="*/ 1462 h 1579"/>
                <a:gd name="T42" fmla="*/ 168 w 1282"/>
                <a:gd name="T43" fmla="*/ 867 h 1579"/>
                <a:gd name="T44" fmla="*/ 167 w 1282"/>
                <a:gd name="T45" fmla="*/ 865 h 1579"/>
                <a:gd name="T46" fmla="*/ 132 w 1282"/>
                <a:gd name="T47" fmla="*/ 761 h 1579"/>
                <a:gd name="T48" fmla="*/ 132 w 1282"/>
                <a:gd name="T49" fmla="*/ 760 h 1579"/>
                <a:gd name="T50" fmla="*/ 129 w 1282"/>
                <a:gd name="T51" fmla="*/ 747 h 1579"/>
                <a:gd name="T52" fmla="*/ 129 w 1282"/>
                <a:gd name="T53" fmla="*/ 745 h 1579"/>
                <a:gd name="T54" fmla="*/ 121 w 1282"/>
                <a:gd name="T55" fmla="*/ 594 h 1579"/>
                <a:gd name="T56" fmla="*/ 624 w 1282"/>
                <a:gd name="T57" fmla="*/ 121 h 1579"/>
                <a:gd name="T58" fmla="*/ 1007 w 1282"/>
                <a:gd name="T59" fmla="*/ 268 h 1579"/>
                <a:gd name="T60" fmla="*/ 1167 w 1282"/>
                <a:gd name="T61" fmla="*/ 645 h 1579"/>
                <a:gd name="T62" fmla="*/ 1157 w 1282"/>
                <a:gd name="T63" fmla="*/ 745 h 1579"/>
                <a:gd name="T64" fmla="*/ 1157 w 1282"/>
                <a:gd name="T65" fmla="*/ 745 h 1579"/>
                <a:gd name="T66" fmla="*/ 1157 w 1282"/>
                <a:gd name="T67" fmla="*/ 745 h 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82" h="1579">
                  <a:moveTo>
                    <a:pt x="1087" y="185"/>
                  </a:moveTo>
                  <a:cubicBezTo>
                    <a:pt x="961" y="64"/>
                    <a:pt x="795" y="0"/>
                    <a:pt x="620" y="6"/>
                  </a:cubicBezTo>
                  <a:cubicBezTo>
                    <a:pt x="300" y="17"/>
                    <a:pt x="37" y="265"/>
                    <a:pt x="6" y="583"/>
                  </a:cubicBezTo>
                  <a:cubicBezTo>
                    <a:pt x="0" y="644"/>
                    <a:pt x="3" y="705"/>
                    <a:pt x="14" y="765"/>
                  </a:cubicBezTo>
                  <a:cubicBezTo>
                    <a:pt x="15" y="768"/>
                    <a:pt x="16" y="775"/>
                    <a:pt x="19" y="787"/>
                  </a:cubicBezTo>
                  <a:cubicBezTo>
                    <a:pt x="29" y="830"/>
                    <a:pt x="43" y="872"/>
                    <a:pt x="61" y="912"/>
                  </a:cubicBezTo>
                  <a:cubicBezTo>
                    <a:pt x="126" y="1065"/>
                    <a:pt x="268" y="1301"/>
                    <a:pt x="573" y="1554"/>
                  </a:cubicBezTo>
                  <a:cubicBezTo>
                    <a:pt x="594" y="1571"/>
                    <a:pt x="618" y="1579"/>
                    <a:pt x="643" y="1579"/>
                  </a:cubicBezTo>
                  <a:cubicBezTo>
                    <a:pt x="667" y="1579"/>
                    <a:pt x="692" y="1571"/>
                    <a:pt x="712" y="1554"/>
                  </a:cubicBezTo>
                  <a:cubicBezTo>
                    <a:pt x="1017" y="1301"/>
                    <a:pt x="1159" y="1065"/>
                    <a:pt x="1224" y="912"/>
                  </a:cubicBezTo>
                  <a:cubicBezTo>
                    <a:pt x="1242" y="872"/>
                    <a:pt x="1257" y="830"/>
                    <a:pt x="1266" y="787"/>
                  </a:cubicBezTo>
                  <a:cubicBezTo>
                    <a:pt x="1269" y="775"/>
                    <a:pt x="1270" y="768"/>
                    <a:pt x="1271" y="765"/>
                  </a:cubicBezTo>
                  <a:cubicBezTo>
                    <a:pt x="1278" y="726"/>
                    <a:pt x="1282" y="685"/>
                    <a:pt x="1282" y="645"/>
                  </a:cubicBezTo>
                  <a:cubicBezTo>
                    <a:pt x="1282" y="470"/>
                    <a:pt x="1212" y="307"/>
                    <a:pt x="1087" y="185"/>
                  </a:cubicBezTo>
                  <a:close/>
                  <a:moveTo>
                    <a:pt x="1157" y="745"/>
                  </a:moveTo>
                  <a:cubicBezTo>
                    <a:pt x="1157" y="746"/>
                    <a:pt x="1157" y="746"/>
                    <a:pt x="1157" y="747"/>
                  </a:cubicBezTo>
                  <a:cubicBezTo>
                    <a:pt x="1156" y="749"/>
                    <a:pt x="1156" y="753"/>
                    <a:pt x="1154" y="760"/>
                  </a:cubicBezTo>
                  <a:cubicBezTo>
                    <a:pt x="1154" y="761"/>
                    <a:pt x="1154" y="761"/>
                    <a:pt x="1154" y="761"/>
                  </a:cubicBezTo>
                  <a:cubicBezTo>
                    <a:pt x="1146" y="797"/>
                    <a:pt x="1134" y="832"/>
                    <a:pt x="1119" y="865"/>
                  </a:cubicBezTo>
                  <a:cubicBezTo>
                    <a:pt x="1118" y="866"/>
                    <a:pt x="1118" y="866"/>
                    <a:pt x="1118" y="867"/>
                  </a:cubicBezTo>
                  <a:cubicBezTo>
                    <a:pt x="1059" y="1007"/>
                    <a:pt x="928" y="1224"/>
                    <a:pt x="643" y="1462"/>
                  </a:cubicBezTo>
                  <a:cubicBezTo>
                    <a:pt x="358" y="1224"/>
                    <a:pt x="227" y="1007"/>
                    <a:pt x="168" y="867"/>
                  </a:cubicBezTo>
                  <a:cubicBezTo>
                    <a:pt x="167" y="866"/>
                    <a:pt x="167" y="865"/>
                    <a:pt x="167" y="865"/>
                  </a:cubicBezTo>
                  <a:cubicBezTo>
                    <a:pt x="152" y="832"/>
                    <a:pt x="140" y="797"/>
                    <a:pt x="132" y="761"/>
                  </a:cubicBezTo>
                  <a:cubicBezTo>
                    <a:pt x="132" y="760"/>
                    <a:pt x="132" y="760"/>
                    <a:pt x="132" y="760"/>
                  </a:cubicBezTo>
                  <a:cubicBezTo>
                    <a:pt x="130" y="753"/>
                    <a:pt x="129" y="749"/>
                    <a:pt x="129" y="747"/>
                  </a:cubicBezTo>
                  <a:cubicBezTo>
                    <a:pt x="129" y="746"/>
                    <a:pt x="129" y="746"/>
                    <a:pt x="129" y="745"/>
                  </a:cubicBezTo>
                  <a:cubicBezTo>
                    <a:pt x="118" y="695"/>
                    <a:pt x="116" y="644"/>
                    <a:pt x="121" y="594"/>
                  </a:cubicBezTo>
                  <a:cubicBezTo>
                    <a:pt x="146" y="333"/>
                    <a:pt x="362" y="130"/>
                    <a:pt x="624" y="121"/>
                  </a:cubicBezTo>
                  <a:cubicBezTo>
                    <a:pt x="767" y="116"/>
                    <a:pt x="903" y="168"/>
                    <a:pt x="1007" y="268"/>
                  </a:cubicBezTo>
                  <a:cubicBezTo>
                    <a:pt x="1110" y="368"/>
                    <a:pt x="1167" y="502"/>
                    <a:pt x="1167" y="645"/>
                  </a:cubicBezTo>
                  <a:cubicBezTo>
                    <a:pt x="1167" y="679"/>
                    <a:pt x="1164" y="712"/>
                    <a:pt x="1157" y="745"/>
                  </a:cubicBezTo>
                  <a:close/>
                  <a:moveTo>
                    <a:pt x="1157" y="745"/>
                  </a:moveTo>
                  <a:cubicBezTo>
                    <a:pt x="1157" y="745"/>
                    <a:pt x="1157" y="745"/>
                    <a:pt x="1157" y="74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dirty="0">
                <a:solidFill>
                  <a:srgbClr val="21934C"/>
                </a:solidFill>
              </a:endParaRPr>
            </a:p>
          </p:txBody>
        </p:sp>
        <p:sp>
          <p:nvSpPr>
            <p:cNvPr id="107" name="Freeform 24"/>
            <p:cNvSpPr>
              <a:spLocks noEditPoints="1"/>
            </p:cNvSpPr>
            <p:nvPr/>
          </p:nvSpPr>
          <p:spPr bwMode="auto">
            <a:xfrm>
              <a:off x="5483225" y="5349876"/>
              <a:ext cx="1012825" cy="1012825"/>
            </a:xfrm>
            <a:custGeom>
              <a:avLst/>
              <a:gdLst>
                <a:gd name="T0" fmla="*/ 341 w 681"/>
                <a:gd name="T1" fmla="*/ 0 h 681"/>
                <a:gd name="T2" fmla="*/ 0 w 681"/>
                <a:gd name="T3" fmla="*/ 341 h 681"/>
                <a:gd name="T4" fmla="*/ 341 w 681"/>
                <a:gd name="T5" fmla="*/ 681 h 681"/>
                <a:gd name="T6" fmla="*/ 398 w 681"/>
                <a:gd name="T7" fmla="*/ 624 h 681"/>
                <a:gd name="T8" fmla="*/ 341 w 681"/>
                <a:gd name="T9" fmla="*/ 566 h 681"/>
                <a:gd name="T10" fmla="*/ 115 w 681"/>
                <a:gd name="T11" fmla="*/ 341 h 681"/>
                <a:gd name="T12" fmla="*/ 341 w 681"/>
                <a:gd name="T13" fmla="*/ 115 h 681"/>
                <a:gd name="T14" fmla="*/ 566 w 681"/>
                <a:gd name="T15" fmla="*/ 341 h 681"/>
                <a:gd name="T16" fmla="*/ 512 w 681"/>
                <a:gd name="T17" fmla="*/ 487 h 681"/>
                <a:gd name="T18" fmla="*/ 518 w 681"/>
                <a:gd name="T19" fmla="*/ 568 h 681"/>
                <a:gd name="T20" fmla="*/ 599 w 681"/>
                <a:gd name="T21" fmla="*/ 562 h 681"/>
                <a:gd name="T22" fmla="*/ 681 w 681"/>
                <a:gd name="T23" fmla="*/ 341 h 681"/>
                <a:gd name="T24" fmla="*/ 341 w 681"/>
                <a:gd name="T25" fmla="*/ 0 h 681"/>
                <a:gd name="T26" fmla="*/ 341 w 681"/>
                <a:gd name="T27" fmla="*/ 0 h 681"/>
                <a:gd name="T28" fmla="*/ 341 w 681"/>
                <a:gd name="T29" fmla="*/ 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81" h="681">
                  <a:moveTo>
                    <a:pt x="341" y="0"/>
                  </a:moveTo>
                  <a:cubicBezTo>
                    <a:pt x="153" y="0"/>
                    <a:pt x="0" y="153"/>
                    <a:pt x="0" y="341"/>
                  </a:cubicBezTo>
                  <a:cubicBezTo>
                    <a:pt x="0" y="529"/>
                    <a:pt x="153" y="681"/>
                    <a:pt x="341" y="681"/>
                  </a:cubicBezTo>
                  <a:cubicBezTo>
                    <a:pt x="372" y="681"/>
                    <a:pt x="398" y="655"/>
                    <a:pt x="398" y="624"/>
                  </a:cubicBezTo>
                  <a:cubicBezTo>
                    <a:pt x="398" y="592"/>
                    <a:pt x="372" y="566"/>
                    <a:pt x="341" y="566"/>
                  </a:cubicBezTo>
                  <a:cubicBezTo>
                    <a:pt x="216" y="566"/>
                    <a:pt x="115" y="465"/>
                    <a:pt x="115" y="341"/>
                  </a:cubicBezTo>
                  <a:cubicBezTo>
                    <a:pt x="115" y="217"/>
                    <a:pt x="216" y="115"/>
                    <a:pt x="341" y="115"/>
                  </a:cubicBezTo>
                  <a:cubicBezTo>
                    <a:pt x="465" y="115"/>
                    <a:pt x="566" y="217"/>
                    <a:pt x="566" y="341"/>
                  </a:cubicBezTo>
                  <a:cubicBezTo>
                    <a:pt x="566" y="394"/>
                    <a:pt x="547" y="446"/>
                    <a:pt x="512" y="487"/>
                  </a:cubicBezTo>
                  <a:cubicBezTo>
                    <a:pt x="491" y="511"/>
                    <a:pt x="494" y="547"/>
                    <a:pt x="518" y="568"/>
                  </a:cubicBezTo>
                  <a:cubicBezTo>
                    <a:pt x="542" y="589"/>
                    <a:pt x="579" y="586"/>
                    <a:pt x="599" y="562"/>
                  </a:cubicBezTo>
                  <a:cubicBezTo>
                    <a:pt x="652" y="500"/>
                    <a:pt x="681" y="422"/>
                    <a:pt x="681" y="341"/>
                  </a:cubicBezTo>
                  <a:cubicBezTo>
                    <a:pt x="681" y="153"/>
                    <a:pt x="528" y="0"/>
                    <a:pt x="341" y="0"/>
                  </a:cubicBezTo>
                  <a:close/>
                  <a:moveTo>
                    <a:pt x="341" y="0"/>
                  </a:moveTo>
                  <a:cubicBezTo>
                    <a:pt x="341" y="0"/>
                    <a:pt x="341" y="0"/>
                    <a:pt x="34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21934C"/>
                </a:solidFill>
              </a:endParaRPr>
            </a:p>
          </p:txBody>
        </p:sp>
      </p:grpSp>
      <p:grpSp>
        <p:nvGrpSpPr>
          <p:cNvPr id="298" name="Group 297"/>
          <p:cNvGrpSpPr/>
          <p:nvPr/>
        </p:nvGrpSpPr>
        <p:grpSpPr>
          <a:xfrm>
            <a:off x="3825977" y="3653879"/>
            <a:ext cx="235728" cy="290731"/>
            <a:chOff x="5035550" y="4886326"/>
            <a:chExt cx="1905000" cy="2349500"/>
          </a:xfrm>
          <a:solidFill>
            <a:srgbClr val="006600"/>
          </a:solidFill>
        </p:grpSpPr>
        <p:sp>
          <p:nvSpPr>
            <p:cNvPr id="299" name="Freeform 23"/>
            <p:cNvSpPr>
              <a:spLocks noEditPoints="1"/>
            </p:cNvSpPr>
            <p:nvPr/>
          </p:nvSpPr>
          <p:spPr bwMode="auto">
            <a:xfrm>
              <a:off x="5035550" y="4886326"/>
              <a:ext cx="1905000" cy="2349500"/>
            </a:xfrm>
            <a:custGeom>
              <a:avLst/>
              <a:gdLst>
                <a:gd name="T0" fmla="*/ 1087 w 1282"/>
                <a:gd name="T1" fmla="*/ 185 h 1579"/>
                <a:gd name="T2" fmla="*/ 620 w 1282"/>
                <a:gd name="T3" fmla="*/ 6 h 1579"/>
                <a:gd name="T4" fmla="*/ 6 w 1282"/>
                <a:gd name="T5" fmla="*/ 583 h 1579"/>
                <a:gd name="T6" fmla="*/ 14 w 1282"/>
                <a:gd name="T7" fmla="*/ 765 h 1579"/>
                <a:gd name="T8" fmla="*/ 19 w 1282"/>
                <a:gd name="T9" fmla="*/ 787 h 1579"/>
                <a:gd name="T10" fmla="*/ 61 w 1282"/>
                <a:gd name="T11" fmla="*/ 912 h 1579"/>
                <a:gd name="T12" fmla="*/ 573 w 1282"/>
                <a:gd name="T13" fmla="*/ 1554 h 1579"/>
                <a:gd name="T14" fmla="*/ 643 w 1282"/>
                <a:gd name="T15" fmla="*/ 1579 h 1579"/>
                <a:gd name="T16" fmla="*/ 712 w 1282"/>
                <a:gd name="T17" fmla="*/ 1554 h 1579"/>
                <a:gd name="T18" fmla="*/ 1224 w 1282"/>
                <a:gd name="T19" fmla="*/ 912 h 1579"/>
                <a:gd name="T20" fmla="*/ 1266 w 1282"/>
                <a:gd name="T21" fmla="*/ 787 h 1579"/>
                <a:gd name="T22" fmla="*/ 1271 w 1282"/>
                <a:gd name="T23" fmla="*/ 765 h 1579"/>
                <a:gd name="T24" fmla="*/ 1282 w 1282"/>
                <a:gd name="T25" fmla="*/ 645 h 1579"/>
                <a:gd name="T26" fmla="*/ 1087 w 1282"/>
                <a:gd name="T27" fmla="*/ 185 h 1579"/>
                <a:gd name="T28" fmla="*/ 1157 w 1282"/>
                <a:gd name="T29" fmla="*/ 745 h 1579"/>
                <a:gd name="T30" fmla="*/ 1157 w 1282"/>
                <a:gd name="T31" fmla="*/ 747 h 1579"/>
                <a:gd name="T32" fmla="*/ 1154 w 1282"/>
                <a:gd name="T33" fmla="*/ 760 h 1579"/>
                <a:gd name="T34" fmla="*/ 1154 w 1282"/>
                <a:gd name="T35" fmla="*/ 761 h 1579"/>
                <a:gd name="T36" fmla="*/ 1119 w 1282"/>
                <a:gd name="T37" fmla="*/ 865 h 1579"/>
                <a:gd name="T38" fmla="*/ 1118 w 1282"/>
                <a:gd name="T39" fmla="*/ 867 h 1579"/>
                <a:gd name="T40" fmla="*/ 643 w 1282"/>
                <a:gd name="T41" fmla="*/ 1462 h 1579"/>
                <a:gd name="T42" fmla="*/ 168 w 1282"/>
                <a:gd name="T43" fmla="*/ 867 h 1579"/>
                <a:gd name="T44" fmla="*/ 167 w 1282"/>
                <a:gd name="T45" fmla="*/ 865 h 1579"/>
                <a:gd name="T46" fmla="*/ 132 w 1282"/>
                <a:gd name="T47" fmla="*/ 761 h 1579"/>
                <a:gd name="T48" fmla="*/ 132 w 1282"/>
                <a:gd name="T49" fmla="*/ 760 h 1579"/>
                <a:gd name="T50" fmla="*/ 129 w 1282"/>
                <a:gd name="T51" fmla="*/ 747 h 1579"/>
                <a:gd name="T52" fmla="*/ 129 w 1282"/>
                <a:gd name="T53" fmla="*/ 745 h 1579"/>
                <a:gd name="T54" fmla="*/ 121 w 1282"/>
                <a:gd name="T55" fmla="*/ 594 h 1579"/>
                <a:gd name="T56" fmla="*/ 624 w 1282"/>
                <a:gd name="T57" fmla="*/ 121 h 1579"/>
                <a:gd name="T58" fmla="*/ 1007 w 1282"/>
                <a:gd name="T59" fmla="*/ 268 h 1579"/>
                <a:gd name="T60" fmla="*/ 1167 w 1282"/>
                <a:gd name="T61" fmla="*/ 645 h 1579"/>
                <a:gd name="T62" fmla="*/ 1157 w 1282"/>
                <a:gd name="T63" fmla="*/ 745 h 1579"/>
                <a:gd name="T64" fmla="*/ 1157 w 1282"/>
                <a:gd name="T65" fmla="*/ 745 h 1579"/>
                <a:gd name="T66" fmla="*/ 1157 w 1282"/>
                <a:gd name="T67" fmla="*/ 745 h 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82" h="1579">
                  <a:moveTo>
                    <a:pt x="1087" y="185"/>
                  </a:moveTo>
                  <a:cubicBezTo>
                    <a:pt x="961" y="64"/>
                    <a:pt x="795" y="0"/>
                    <a:pt x="620" y="6"/>
                  </a:cubicBezTo>
                  <a:cubicBezTo>
                    <a:pt x="300" y="17"/>
                    <a:pt x="37" y="265"/>
                    <a:pt x="6" y="583"/>
                  </a:cubicBezTo>
                  <a:cubicBezTo>
                    <a:pt x="0" y="644"/>
                    <a:pt x="3" y="705"/>
                    <a:pt x="14" y="765"/>
                  </a:cubicBezTo>
                  <a:cubicBezTo>
                    <a:pt x="15" y="768"/>
                    <a:pt x="16" y="775"/>
                    <a:pt x="19" y="787"/>
                  </a:cubicBezTo>
                  <a:cubicBezTo>
                    <a:pt x="29" y="830"/>
                    <a:pt x="43" y="872"/>
                    <a:pt x="61" y="912"/>
                  </a:cubicBezTo>
                  <a:cubicBezTo>
                    <a:pt x="126" y="1065"/>
                    <a:pt x="268" y="1301"/>
                    <a:pt x="573" y="1554"/>
                  </a:cubicBezTo>
                  <a:cubicBezTo>
                    <a:pt x="594" y="1571"/>
                    <a:pt x="618" y="1579"/>
                    <a:pt x="643" y="1579"/>
                  </a:cubicBezTo>
                  <a:cubicBezTo>
                    <a:pt x="667" y="1579"/>
                    <a:pt x="692" y="1571"/>
                    <a:pt x="712" y="1554"/>
                  </a:cubicBezTo>
                  <a:cubicBezTo>
                    <a:pt x="1017" y="1301"/>
                    <a:pt x="1159" y="1065"/>
                    <a:pt x="1224" y="912"/>
                  </a:cubicBezTo>
                  <a:cubicBezTo>
                    <a:pt x="1242" y="872"/>
                    <a:pt x="1257" y="830"/>
                    <a:pt x="1266" y="787"/>
                  </a:cubicBezTo>
                  <a:cubicBezTo>
                    <a:pt x="1269" y="775"/>
                    <a:pt x="1270" y="768"/>
                    <a:pt x="1271" y="765"/>
                  </a:cubicBezTo>
                  <a:cubicBezTo>
                    <a:pt x="1278" y="726"/>
                    <a:pt x="1282" y="685"/>
                    <a:pt x="1282" y="645"/>
                  </a:cubicBezTo>
                  <a:cubicBezTo>
                    <a:pt x="1282" y="470"/>
                    <a:pt x="1212" y="307"/>
                    <a:pt x="1087" y="185"/>
                  </a:cubicBezTo>
                  <a:close/>
                  <a:moveTo>
                    <a:pt x="1157" y="745"/>
                  </a:moveTo>
                  <a:cubicBezTo>
                    <a:pt x="1157" y="746"/>
                    <a:pt x="1157" y="746"/>
                    <a:pt x="1157" y="747"/>
                  </a:cubicBezTo>
                  <a:cubicBezTo>
                    <a:pt x="1156" y="749"/>
                    <a:pt x="1156" y="753"/>
                    <a:pt x="1154" y="760"/>
                  </a:cubicBezTo>
                  <a:cubicBezTo>
                    <a:pt x="1154" y="761"/>
                    <a:pt x="1154" y="761"/>
                    <a:pt x="1154" y="761"/>
                  </a:cubicBezTo>
                  <a:cubicBezTo>
                    <a:pt x="1146" y="797"/>
                    <a:pt x="1134" y="832"/>
                    <a:pt x="1119" y="865"/>
                  </a:cubicBezTo>
                  <a:cubicBezTo>
                    <a:pt x="1118" y="866"/>
                    <a:pt x="1118" y="866"/>
                    <a:pt x="1118" y="867"/>
                  </a:cubicBezTo>
                  <a:cubicBezTo>
                    <a:pt x="1059" y="1007"/>
                    <a:pt x="928" y="1224"/>
                    <a:pt x="643" y="1462"/>
                  </a:cubicBezTo>
                  <a:cubicBezTo>
                    <a:pt x="358" y="1224"/>
                    <a:pt x="227" y="1007"/>
                    <a:pt x="168" y="867"/>
                  </a:cubicBezTo>
                  <a:cubicBezTo>
                    <a:pt x="167" y="866"/>
                    <a:pt x="167" y="865"/>
                    <a:pt x="167" y="865"/>
                  </a:cubicBezTo>
                  <a:cubicBezTo>
                    <a:pt x="152" y="832"/>
                    <a:pt x="140" y="797"/>
                    <a:pt x="132" y="761"/>
                  </a:cubicBezTo>
                  <a:cubicBezTo>
                    <a:pt x="132" y="760"/>
                    <a:pt x="132" y="760"/>
                    <a:pt x="132" y="760"/>
                  </a:cubicBezTo>
                  <a:cubicBezTo>
                    <a:pt x="130" y="753"/>
                    <a:pt x="129" y="749"/>
                    <a:pt x="129" y="747"/>
                  </a:cubicBezTo>
                  <a:cubicBezTo>
                    <a:pt x="129" y="746"/>
                    <a:pt x="129" y="746"/>
                    <a:pt x="129" y="745"/>
                  </a:cubicBezTo>
                  <a:cubicBezTo>
                    <a:pt x="118" y="695"/>
                    <a:pt x="116" y="644"/>
                    <a:pt x="121" y="594"/>
                  </a:cubicBezTo>
                  <a:cubicBezTo>
                    <a:pt x="146" y="333"/>
                    <a:pt x="362" y="130"/>
                    <a:pt x="624" y="121"/>
                  </a:cubicBezTo>
                  <a:cubicBezTo>
                    <a:pt x="767" y="116"/>
                    <a:pt x="903" y="168"/>
                    <a:pt x="1007" y="268"/>
                  </a:cubicBezTo>
                  <a:cubicBezTo>
                    <a:pt x="1110" y="368"/>
                    <a:pt x="1167" y="502"/>
                    <a:pt x="1167" y="645"/>
                  </a:cubicBezTo>
                  <a:cubicBezTo>
                    <a:pt x="1167" y="679"/>
                    <a:pt x="1164" y="712"/>
                    <a:pt x="1157" y="745"/>
                  </a:cubicBezTo>
                  <a:close/>
                  <a:moveTo>
                    <a:pt x="1157" y="745"/>
                  </a:moveTo>
                  <a:cubicBezTo>
                    <a:pt x="1157" y="745"/>
                    <a:pt x="1157" y="745"/>
                    <a:pt x="1157" y="74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0" name="Freeform 24"/>
            <p:cNvSpPr>
              <a:spLocks noEditPoints="1"/>
            </p:cNvSpPr>
            <p:nvPr/>
          </p:nvSpPr>
          <p:spPr bwMode="auto">
            <a:xfrm>
              <a:off x="5483225" y="5349876"/>
              <a:ext cx="1012825" cy="1012825"/>
            </a:xfrm>
            <a:custGeom>
              <a:avLst/>
              <a:gdLst>
                <a:gd name="T0" fmla="*/ 341 w 681"/>
                <a:gd name="T1" fmla="*/ 0 h 681"/>
                <a:gd name="T2" fmla="*/ 0 w 681"/>
                <a:gd name="T3" fmla="*/ 341 h 681"/>
                <a:gd name="T4" fmla="*/ 341 w 681"/>
                <a:gd name="T5" fmla="*/ 681 h 681"/>
                <a:gd name="T6" fmla="*/ 398 w 681"/>
                <a:gd name="T7" fmla="*/ 624 h 681"/>
                <a:gd name="T8" fmla="*/ 341 w 681"/>
                <a:gd name="T9" fmla="*/ 566 h 681"/>
                <a:gd name="T10" fmla="*/ 115 w 681"/>
                <a:gd name="T11" fmla="*/ 341 h 681"/>
                <a:gd name="T12" fmla="*/ 341 w 681"/>
                <a:gd name="T13" fmla="*/ 115 h 681"/>
                <a:gd name="T14" fmla="*/ 566 w 681"/>
                <a:gd name="T15" fmla="*/ 341 h 681"/>
                <a:gd name="T16" fmla="*/ 512 w 681"/>
                <a:gd name="T17" fmla="*/ 487 h 681"/>
                <a:gd name="T18" fmla="*/ 518 w 681"/>
                <a:gd name="T19" fmla="*/ 568 h 681"/>
                <a:gd name="T20" fmla="*/ 599 w 681"/>
                <a:gd name="T21" fmla="*/ 562 h 681"/>
                <a:gd name="T22" fmla="*/ 681 w 681"/>
                <a:gd name="T23" fmla="*/ 341 h 681"/>
                <a:gd name="T24" fmla="*/ 341 w 681"/>
                <a:gd name="T25" fmla="*/ 0 h 681"/>
                <a:gd name="T26" fmla="*/ 341 w 681"/>
                <a:gd name="T27" fmla="*/ 0 h 681"/>
                <a:gd name="T28" fmla="*/ 341 w 681"/>
                <a:gd name="T29" fmla="*/ 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81" h="681">
                  <a:moveTo>
                    <a:pt x="341" y="0"/>
                  </a:moveTo>
                  <a:cubicBezTo>
                    <a:pt x="153" y="0"/>
                    <a:pt x="0" y="153"/>
                    <a:pt x="0" y="341"/>
                  </a:cubicBezTo>
                  <a:cubicBezTo>
                    <a:pt x="0" y="529"/>
                    <a:pt x="153" y="681"/>
                    <a:pt x="341" y="681"/>
                  </a:cubicBezTo>
                  <a:cubicBezTo>
                    <a:pt x="372" y="681"/>
                    <a:pt x="398" y="655"/>
                    <a:pt x="398" y="624"/>
                  </a:cubicBezTo>
                  <a:cubicBezTo>
                    <a:pt x="398" y="592"/>
                    <a:pt x="372" y="566"/>
                    <a:pt x="341" y="566"/>
                  </a:cubicBezTo>
                  <a:cubicBezTo>
                    <a:pt x="216" y="566"/>
                    <a:pt x="115" y="465"/>
                    <a:pt x="115" y="341"/>
                  </a:cubicBezTo>
                  <a:cubicBezTo>
                    <a:pt x="115" y="217"/>
                    <a:pt x="216" y="115"/>
                    <a:pt x="341" y="115"/>
                  </a:cubicBezTo>
                  <a:cubicBezTo>
                    <a:pt x="465" y="115"/>
                    <a:pt x="566" y="217"/>
                    <a:pt x="566" y="341"/>
                  </a:cubicBezTo>
                  <a:cubicBezTo>
                    <a:pt x="566" y="394"/>
                    <a:pt x="547" y="446"/>
                    <a:pt x="512" y="487"/>
                  </a:cubicBezTo>
                  <a:cubicBezTo>
                    <a:pt x="491" y="511"/>
                    <a:pt x="494" y="547"/>
                    <a:pt x="518" y="568"/>
                  </a:cubicBezTo>
                  <a:cubicBezTo>
                    <a:pt x="542" y="589"/>
                    <a:pt x="579" y="586"/>
                    <a:pt x="599" y="562"/>
                  </a:cubicBezTo>
                  <a:cubicBezTo>
                    <a:pt x="652" y="500"/>
                    <a:pt x="681" y="422"/>
                    <a:pt x="681" y="341"/>
                  </a:cubicBezTo>
                  <a:cubicBezTo>
                    <a:pt x="681" y="153"/>
                    <a:pt x="528" y="0"/>
                    <a:pt x="341" y="0"/>
                  </a:cubicBezTo>
                  <a:close/>
                  <a:moveTo>
                    <a:pt x="341" y="0"/>
                  </a:moveTo>
                  <a:cubicBezTo>
                    <a:pt x="341" y="0"/>
                    <a:pt x="341" y="0"/>
                    <a:pt x="34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pic>
        <p:nvPicPr>
          <p:cNvPr id="4" name="Imagen 3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26E7B436-9BEA-0237-59A3-911AE6651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409" y="5885264"/>
            <a:ext cx="1276124" cy="482585"/>
          </a:xfrm>
          <a:prstGeom prst="rect">
            <a:avLst/>
          </a:prstGeom>
        </p:spPr>
      </p:pic>
      <p:grpSp>
        <p:nvGrpSpPr>
          <p:cNvPr id="9" name="Group 297">
            <a:extLst>
              <a:ext uri="{FF2B5EF4-FFF2-40B4-BE49-F238E27FC236}">
                <a16:creationId xmlns:a16="http://schemas.microsoft.com/office/drawing/2014/main" id="{A89226F5-9BF4-3A60-5A29-3780ABD8AEE9}"/>
              </a:ext>
            </a:extLst>
          </p:cNvPr>
          <p:cNvGrpSpPr/>
          <p:nvPr/>
        </p:nvGrpSpPr>
        <p:grpSpPr>
          <a:xfrm>
            <a:off x="4215421" y="4623347"/>
            <a:ext cx="235728" cy="290731"/>
            <a:chOff x="5035550" y="4886326"/>
            <a:chExt cx="1905000" cy="2349500"/>
          </a:xfrm>
          <a:solidFill>
            <a:srgbClr val="006600"/>
          </a:solidFill>
        </p:grpSpPr>
        <p:sp>
          <p:nvSpPr>
            <p:cNvPr id="10" name="Freeform 23">
              <a:extLst>
                <a:ext uri="{FF2B5EF4-FFF2-40B4-BE49-F238E27FC236}">
                  <a16:creationId xmlns:a16="http://schemas.microsoft.com/office/drawing/2014/main" id="{35430337-0826-6F0E-7F96-A77113A4EA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35550" y="4886326"/>
              <a:ext cx="1905000" cy="2349500"/>
            </a:xfrm>
            <a:custGeom>
              <a:avLst/>
              <a:gdLst>
                <a:gd name="T0" fmla="*/ 1087 w 1282"/>
                <a:gd name="T1" fmla="*/ 185 h 1579"/>
                <a:gd name="T2" fmla="*/ 620 w 1282"/>
                <a:gd name="T3" fmla="*/ 6 h 1579"/>
                <a:gd name="T4" fmla="*/ 6 w 1282"/>
                <a:gd name="T5" fmla="*/ 583 h 1579"/>
                <a:gd name="T6" fmla="*/ 14 w 1282"/>
                <a:gd name="T7" fmla="*/ 765 h 1579"/>
                <a:gd name="T8" fmla="*/ 19 w 1282"/>
                <a:gd name="T9" fmla="*/ 787 h 1579"/>
                <a:gd name="T10" fmla="*/ 61 w 1282"/>
                <a:gd name="T11" fmla="*/ 912 h 1579"/>
                <a:gd name="T12" fmla="*/ 573 w 1282"/>
                <a:gd name="T13" fmla="*/ 1554 h 1579"/>
                <a:gd name="T14" fmla="*/ 643 w 1282"/>
                <a:gd name="T15" fmla="*/ 1579 h 1579"/>
                <a:gd name="T16" fmla="*/ 712 w 1282"/>
                <a:gd name="T17" fmla="*/ 1554 h 1579"/>
                <a:gd name="T18" fmla="*/ 1224 w 1282"/>
                <a:gd name="T19" fmla="*/ 912 h 1579"/>
                <a:gd name="T20" fmla="*/ 1266 w 1282"/>
                <a:gd name="T21" fmla="*/ 787 h 1579"/>
                <a:gd name="T22" fmla="*/ 1271 w 1282"/>
                <a:gd name="T23" fmla="*/ 765 h 1579"/>
                <a:gd name="T24" fmla="*/ 1282 w 1282"/>
                <a:gd name="T25" fmla="*/ 645 h 1579"/>
                <a:gd name="T26" fmla="*/ 1087 w 1282"/>
                <a:gd name="T27" fmla="*/ 185 h 1579"/>
                <a:gd name="T28" fmla="*/ 1157 w 1282"/>
                <a:gd name="T29" fmla="*/ 745 h 1579"/>
                <a:gd name="T30" fmla="*/ 1157 w 1282"/>
                <a:gd name="T31" fmla="*/ 747 h 1579"/>
                <a:gd name="T32" fmla="*/ 1154 w 1282"/>
                <a:gd name="T33" fmla="*/ 760 h 1579"/>
                <a:gd name="T34" fmla="*/ 1154 w 1282"/>
                <a:gd name="T35" fmla="*/ 761 h 1579"/>
                <a:gd name="T36" fmla="*/ 1119 w 1282"/>
                <a:gd name="T37" fmla="*/ 865 h 1579"/>
                <a:gd name="T38" fmla="*/ 1118 w 1282"/>
                <a:gd name="T39" fmla="*/ 867 h 1579"/>
                <a:gd name="T40" fmla="*/ 643 w 1282"/>
                <a:gd name="T41" fmla="*/ 1462 h 1579"/>
                <a:gd name="T42" fmla="*/ 168 w 1282"/>
                <a:gd name="T43" fmla="*/ 867 h 1579"/>
                <a:gd name="T44" fmla="*/ 167 w 1282"/>
                <a:gd name="T45" fmla="*/ 865 h 1579"/>
                <a:gd name="T46" fmla="*/ 132 w 1282"/>
                <a:gd name="T47" fmla="*/ 761 h 1579"/>
                <a:gd name="T48" fmla="*/ 132 w 1282"/>
                <a:gd name="T49" fmla="*/ 760 h 1579"/>
                <a:gd name="T50" fmla="*/ 129 w 1282"/>
                <a:gd name="T51" fmla="*/ 747 h 1579"/>
                <a:gd name="T52" fmla="*/ 129 w 1282"/>
                <a:gd name="T53" fmla="*/ 745 h 1579"/>
                <a:gd name="T54" fmla="*/ 121 w 1282"/>
                <a:gd name="T55" fmla="*/ 594 h 1579"/>
                <a:gd name="T56" fmla="*/ 624 w 1282"/>
                <a:gd name="T57" fmla="*/ 121 h 1579"/>
                <a:gd name="T58" fmla="*/ 1007 w 1282"/>
                <a:gd name="T59" fmla="*/ 268 h 1579"/>
                <a:gd name="T60" fmla="*/ 1167 w 1282"/>
                <a:gd name="T61" fmla="*/ 645 h 1579"/>
                <a:gd name="T62" fmla="*/ 1157 w 1282"/>
                <a:gd name="T63" fmla="*/ 745 h 1579"/>
                <a:gd name="T64" fmla="*/ 1157 w 1282"/>
                <a:gd name="T65" fmla="*/ 745 h 1579"/>
                <a:gd name="T66" fmla="*/ 1157 w 1282"/>
                <a:gd name="T67" fmla="*/ 745 h 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82" h="1579">
                  <a:moveTo>
                    <a:pt x="1087" y="185"/>
                  </a:moveTo>
                  <a:cubicBezTo>
                    <a:pt x="961" y="64"/>
                    <a:pt x="795" y="0"/>
                    <a:pt x="620" y="6"/>
                  </a:cubicBezTo>
                  <a:cubicBezTo>
                    <a:pt x="300" y="17"/>
                    <a:pt x="37" y="265"/>
                    <a:pt x="6" y="583"/>
                  </a:cubicBezTo>
                  <a:cubicBezTo>
                    <a:pt x="0" y="644"/>
                    <a:pt x="3" y="705"/>
                    <a:pt x="14" y="765"/>
                  </a:cubicBezTo>
                  <a:cubicBezTo>
                    <a:pt x="15" y="768"/>
                    <a:pt x="16" y="775"/>
                    <a:pt x="19" y="787"/>
                  </a:cubicBezTo>
                  <a:cubicBezTo>
                    <a:pt x="29" y="830"/>
                    <a:pt x="43" y="872"/>
                    <a:pt x="61" y="912"/>
                  </a:cubicBezTo>
                  <a:cubicBezTo>
                    <a:pt x="126" y="1065"/>
                    <a:pt x="268" y="1301"/>
                    <a:pt x="573" y="1554"/>
                  </a:cubicBezTo>
                  <a:cubicBezTo>
                    <a:pt x="594" y="1571"/>
                    <a:pt x="618" y="1579"/>
                    <a:pt x="643" y="1579"/>
                  </a:cubicBezTo>
                  <a:cubicBezTo>
                    <a:pt x="667" y="1579"/>
                    <a:pt x="692" y="1571"/>
                    <a:pt x="712" y="1554"/>
                  </a:cubicBezTo>
                  <a:cubicBezTo>
                    <a:pt x="1017" y="1301"/>
                    <a:pt x="1159" y="1065"/>
                    <a:pt x="1224" y="912"/>
                  </a:cubicBezTo>
                  <a:cubicBezTo>
                    <a:pt x="1242" y="872"/>
                    <a:pt x="1257" y="830"/>
                    <a:pt x="1266" y="787"/>
                  </a:cubicBezTo>
                  <a:cubicBezTo>
                    <a:pt x="1269" y="775"/>
                    <a:pt x="1270" y="768"/>
                    <a:pt x="1271" y="765"/>
                  </a:cubicBezTo>
                  <a:cubicBezTo>
                    <a:pt x="1278" y="726"/>
                    <a:pt x="1282" y="685"/>
                    <a:pt x="1282" y="645"/>
                  </a:cubicBezTo>
                  <a:cubicBezTo>
                    <a:pt x="1282" y="470"/>
                    <a:pt x="1212" y="307"/>
                    <a:pt x="1087" y="185"/>
                  </a:cubicBezTo>
                  <a:close/>
                  <a:moveTo>
                    <a:pt x="1157" y="745"/>
                  </a:moveTo>
                  <a:cubicBezTo>
                    <a:pt x="1157" y="746"/>
                    <a:pt x="1157" y="746"/>
                    <a:pt x="1157" y="747"/>
                  </a:cubicBezTo>
                  <a:cubicBezTo>
                    <a:pt x="1156" y="749"/>
                    <a:pt x="1156" y="753"/>
                    <a:pt x="1154" y="760"/>
                  </a:cubicBezTo>
                  <a:cubicBezTo>
                    <a:pt x="1154" y="761"/>
                    <a:pt x="1154" y="761"/>
                    <a:pt x="1154" y="761"/>
                  </a:cubicBezTo>
                  <a:cubicBezTo>
                    <a:pt x="1146" y="797"/>
                    <a:pt x="1134" y="832"/>
                    <a:pt x="1119" y="865"/>
                  </a:cubicBezTo>
                  <a:cubicBezTo>
                    <a:pt x="1118" y="866"/>
                    <a:pt x="1118" y="866"/>
                    <a:pt x="1118" y="867"/>
                  </a:cubicBezTo>
                  <a:cubicBezTo>
                    <a:pt x="1059" y="1007"/>
                    <a:pt x="928" y="1224"/>
                    <a:pt x="643" y="1462"/>
                  </a:cubicBezTo>
                  <a:cubicBezTo>
                    <a:pt x="358" y="1224"/>
                    <a:pt x="227" y="1007"/>
                    <a:pt x="168" y="867"/>
                  </a:cubicBezTo>
                  <a:cubicBezTo>
                    <a:pt x="167" y="866"/>
                    <a:pt x="167" y="865"/>
                    <a:pt x="167" y="865"/>
                  </a:cubicBezTo>
                  <a:cubicBezTo>
                    <a:pt x="152" y="832"/>
                    <a:pt x="140" y="797"/>
                    <a:pt x="132" y="761"/>
                  </a:cubicBezTo>
                  <a:cubicBezTo>
                    <a:pt x="132" y="760"/>
                    <a:pt x="132" y="760"/>
                    <a:pt x="132" y="760"/>
                  </a:cubicBezTo>
                  <a:cubicBezTo>
                    <a:pt x="130" y="753"/>
                    <a:pt x="129" y="749"/>
                    <a:pt x="129" y="747"/>
                  </a:cubicBezTo>
                  <a:cubicBezTo>
                    <a:pt x="129" y="746"/>
                    <a:pt x="129" y="746"/>
                    <a:pt x="129" y="745"/>
                  </a:cubicBezTo>
                  <a:cubicBezTo>
                    <a:pt x="118" y="695"/>
                    <a:pt x="116" y="644"/>
                    <a:pt x="121" y="594"/>
                  </a:cubicBezTo>
                  <a:cubicBezTo>
                    <a:pt x="146" y="333"/>
                    <a:pt x="362" y="130"/>
                    <a:pt x="624" y="121"/>
                  </a:cubicBezTo>
                  <a:cubicBezTo>
                    <a:pt x="767" y="116"/>
                    <a:pt x="903" y="168"/>
                    <a:pt x="1007" y="268"/>
                  </a:cubicBezTo>
                  <a:cubicBezTo>
                    <a:pt x="1110" y="368"/>
                    <a:pt x="1167" y="502"/>
                    <a:pt x="1167" y="645"/>
                  </a:cubicBezTo>
                  <a:cubicBezTo>
                    <a:pt x="1167" y="679"/>
                    <a:pt x="1164" y="712"/>
                    <a:pt x="1157" y="745"/>
                  </a:cubicBezTo>
                  <a:close/>
                  <a:moveTo>
                    <a:pt x="1157" y="745"/>
                  </a:moveTo>
                  <a:cubicBezTo>
                    <a:pt x="1157" y="745"/>
                    <a:pt x="1157" y="745"/>
                    <a:pt x="1157" y="74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" name="Freeform 24">
              <a:extLst>
                <a:ext uri="{FF2B5EF4-FFF2-40B4-BE49-F238E27FC236}">
                  <a16:creationId xmlns:a16="http://schemas.microsoft.com/office/drawing/2014/main" id="{536C20F6-CAEE-9583-E0F4-76A23412C6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83225" y="5349876"/>
              <a:ext cx="1012825" cy="1012825"/>
            </a:xfrm>
            <a:custGeom>
              <a:avLst/>
              <a:gdLst>
                <a:gd name="T0" fmla="*/ 341 w 681"/>
                <a:gd name="T1" fmla="*/ 0 h 681"/>
                <a:gd name="T2" fmla="*/ 0 w 681"/>
                <a:gd name="T3" fmla="*/ 341 h 681"/>
                <a:gd name="T4" fmla="*/ 341 w 681"/>
                <a:gd name="T5" fmla="*/ 681 h 681"/>
                <a:gd name="T6" fmla="*/ 398 w 681"/>
                <a:gd name="T7" fmla="*/ 624 h 681"/>
                <a:gd name="T8" fmla="*/ 341 w 681"/>
                <a:gd name="T9" fmla="*/ 566 h 681"/>
                <a:gd name="T10" fmla="*/ 115 w 681"/>
                <a:gd name="T11" fmla="*/ 341 h 681"/>
                <a:gd name="T12" fmla="*/ 341 w 681"/>
                <a:gd name="T13" fmla="*/ 115 h 681"/>
                <a:gd name="T14" fmla="*/ 566 w 681"/>
                <a:gd name="T15" fmla="*/ 341 h 681"/>
                <a:gd name="T16" fmla="*/ 512 w 681"/>
                <a:gd name="T17" fmla="*/ 487 h 681"/>
                <a:gd name="T18" fmla="*/ 518 w 681"/>
                <a:gd name="T19" fmla="*/ 568 h 681"/>
                <a:gd name="T20" fmla="*/ 599 w 681"/>
                <a:gd name="T21" fmla="*/ 562 h 681"/>
                <a:gd name="T22" fmla="*/ 681 w 681"/>
                <a:gd name="T23" fmla="*/ 341 h 681"/>
                <a:gd name="T24" fmla="*/ 341 w 681"/>
                <a:gd name="T25" fmla="*/ 0 h 681"/>
                <a:gd name="T26" fmla="*/ 341 w 681"/>
                <a:gd name="T27" fmla="*/ 0 h 681"/>
                <a:gd name="T28" fmla="*/ 341 w 681"/>
                <a:gd name="T29" fmla="*/ 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81" h="681">
                  <a:moveTo>
                    <a:pt x="341" y="0"/>
                  </a:moveTo>
                  <a:cubicBezTo>
                    <a:pt x="153" y="0"/>
                    <a:pt x="0" y="153"/>
                    <a:pt x="0" y="341"/>
                  </a:cubicBezTo>
                  <a:cubicBezTo>
                    <a:pt x="0" y="529"/>
                    <a:pt x="153" y="681"/>
                    <a:pt x="341" y="681"/>
                  </a:cubicBezTo>
                  <a:cubicBezTo>
                    <a:pt x="372" y="681"/>
                    <a:pt x="398" y="655"/>
                    <a:pt x="398" y="624"/>
                  </a:cubicBezTo>
                  <a:cubicBezTo>
                    <a:pt x="398" y="592"/>
                    <a:pt x="372" y="566"/>
                    <a:pt x="341" y="566"/>
                  </a:cubicBezTo>
                  <a:cubicBezTo>
                    <a:pt x="216" y="566"/>
                    <a:pt x="115" y="465"/>
                    <a:pt x="115" y="341"/>
                  </a:cubicBezTo>
                  <a:cubicBezTo>
                    <a:pt x="115" y="217"/>
                    <a:pt x="216" y="115"/>
                    <a:pt x="341" y="115"/>
                  </a:cubicBezTo>
                  <a:cubicBezTo>
                    <a:pt x="465" y="115"/>
                    <a:pt x="566" y="217"/>
                    <a:pt x="566" y="341"/>
                  </a:cubicBezTo>
                  <a:cubicBezTo>
                    <a:pt x="566" y="394"/>
                    <a:pt x="547" y="446"/>
                    <a:pt x="512" y="487"/>
                  </a:cubicBezTo>
                  <a:cubicBezTo>
                    <a:pt x="491" y="511"/>
                    <a:pt x="494" y="547"/>
                    <a:pt x="518" y="568"/>
                  </a:cubicBezTo>
                  <a:cubicBezTo>
                    <a:pt x="542" y="589"/>
                    <a:pt x="579" y="586"/>
                    <a:pt x="599" y="562"/>
                  </a:cubicBezTo>
                  <a:cubicBezTo>
                    <a:pt x="652" y="500"/>
                    <a:pt x="681" y="422"/>
                    <a:pt x="681" y="341"/>
                  </a:cubicBezTo>
                  <a:cubicBezTo>
                    <a:pt x="681" y="153"/>
                    <a:pt x="528" y="0"/>
                    <a:pt x="341" y="0"/>
                  </a:cubicBezTo>
                  <a:close/>
                  <a:moveTo>
                    <a:pt x="341" y="0"/>
                  </a:moveTo>
                  <a:cubicBezTo>
                    <a:pt x="341" y="0"/>
                    <a:pt x="341" y="0"/>
                    <a:pt x="34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12" name="Group 297">
            <a:extLst>
              <a:ext uri="{FF2B5EF4-FFF2-40B4-BE49-F238E27FC236}">
                <a16:creationId xmlns:a16="http://schemas.microsoft.com/office/drawing/2014/main" id="{74A6A0BB-CCFF-7BAD-EEAF-7F4D6FE3CDD2}"/>
              </a:ext>
            </a:extLst>
          </p:cNvPr>
          <p:cNvGrpSpPr/>
          <p:nvPr/>
        </p:nvGrpSpPr>
        <p:grpSpPr>
          <a:xfrm>
            <a:off x="8168657" y="3159238"/>
            <a:ext cx="235728" cy="290731"/>
            <a:chOff x="5035550" y="4886326"/>
            <a:chExt cx="1905000" cy="2349500"/>
          </a:xfrm>
          <a:solidFill>
            <a:srgbClr val="006600"/>
          </a:solidFill>
        </p:grpSpPr>
        <p:sp>
          <p:nvSpPr>
            <p:cNvPr id="13" name="Freeform 23">
              <a:extLst>
                <a:ext uri="{FF2B5EF4-FFF2-40B4-BE49-F238E27FC236}">
                  <a16:creationId xmlns:a16="http://schemas.microsoft.com/office/drawing/2014/main" id="{247CF375-BFFF-30C0-AEE0-40861488D4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35550" y="4886326"/>
              <a:ext cx="1905000" cy="2349500"/>
            </a:xfrm>
            <a:custGeom>
              <a:avLst/>
              <a:gdLst>
                <a:gd name="T0" fmla="*/ 1087 w 1282"/>
                <a:gd name="T1" fmla="*/ 185 h 1579"/>
                <a:gd name="T2" fmla="*/ 620 w 1282"/>
                <a:gd name="T3" fmla="*/ 6 h 1579"/>
                <a:gd name="T4" fmla="*/ 6 w 1282"/>
                <a:gd name="T5" fmla="*/ 583 h 1579"/>
                <a:gd name="T6" fmla="*/ 14 w 1282"/>
                <a:gd name="T7" fmla="*/ 765 h 1579"/>
                <a:gd name="T8" fmla="*/ 19 w 1282"/>
                <a:gd name="T9" fmla="*/ 787 h 1579"/>
                <a:gd name="T10" fmla="*/ 61 w 1282"/>
                <a:gd name="T11" fmla="*/ 912 h 1579"/>
                <a:gd name="T12" fmla="*/ 573 w 1282"/>
                <a:gd name="T13" fmla="*/ 1554 h 1579"/>
                <a:gd name="T14" fmla="*/ 643 w 1282"/>
                <a:gd name="T15" fmla="*/ 1579 h 1579"/>
                <a:gd name="T16" fmla="*/ 712 w 1282"/>
                <a:gd name="T17" fmla="*/ 1554 h 1579"/>
                <a:gd name="T18" fmla="*/ 1224 w 1282"/>
                <a:gd name="T19" fmla="*/ 912 h 1579"/>
                <a:gd name="T20" fmla="*/ 1266 w 1282"/>
                <a:gd name="T21" fmla="*/ 787 h 1579"/>
                <a:gd name="T22" fmla="*/ 1271 w 1282"/>
                <a:gd name="T23" fmla="*/ 765 h 1579"/>
                <a:gd name="T24" fmla="*/ 1282 w 1282"/>
                <a:gd name="T25" fmla="*/ 645 h 1579"/>
                <a:gd name="T26" fmla="*/ 1087 w 1282"/>
                <a:gd name="T27" fmla="*/ 185 h 1579"/>
                <a:gd name="T28" fmla="*/ 1157 w 1282"/>
                <a:gd name="T29" fmla="*/ 745 h 1579"/>
                <a:gd name="T30" fmla="*/ 1157 w 1282"/>
                <a:gd name="T31" fmla="*/ 747 h 1579"/>
                <a:gd name="T32" fmla="*/ 1154 w 1282"/>
                <a:gd name="T33" fmla="*/ 760 h 1579"/>
                <a:gd name="T34" fmla="*/ 1154 w 1282"/>
                <a:gd name="T35" fmla="*/ 761 h 1579"/>
                <a:gd name="T36" fmla="*/ 1119 w 1282"/>
                <a:gd name="T37" fmla="*/ 865 h 1579"/>
                <a:gd name="T38" fmla="*/ 1118 w 1282"/>
                <a:gd name="T39" fmla="*/ 867 h 1579"/>
                <a:gd name="T40" fmla="*/ 643 w 1282"/>
                <a:gd name="T41" fmla="*/ 1462 h 1579"/>
                <a:gd name="T42" fmla="*/ 168 w 1282"/>
                <a:gd name="T43" fmla="*/ 867 h 1579"/>
                <a:gd name="T44" fmla="*/ 167 w 1282"/>
                <a:gd name="T45" fmla="*/ 865 h 1579"/>
                <a:gd name="T46" fmla="*/ 132 w 1282"/>
                <a:gd name="T47" fmla="*/ 761 h 1579"/>
                <a:gd name="T48" fmla="*/ 132 w 1282"/>
                <a:gd name="T49" fmla="*/ 760 h 1579"/>
                <a:gd name="T50" fmla="*/ 129 w 1282"/>
                <a:gd name="T51" fmla="*/ 747 h 1579"/>
                <a:gd name="T52" fmla="*/ 129 w 1282"/>
                <a:gd name="T53" fmla="*/ 745 h 1579"/>
                <a:gd name="T54" fmla="*/ 121 w 1282"/>
                <a:gd name="T55" fmla="*/ 594 h 1579"/>
                <a:gd name="T56" fmla="*/ 624 w 1282"/>
                <a:gd name="T57" fmla="*/ 121 h 1579"/>
                <a:gd name="T58" fmla="*/ 1007 w 1282"/>
                <a:gd name="T59" fmla="*/ 268 h 1579"/>
                <a:gd name="T60" fmla="*/ 1167 w 1282"/>
                <a:gd name="T61" fmla="*/ 645 h 1579"/>
                <a:gd name="T62" fmla="*/ 1157 w 1282"/>
                <a:gd name="T63" fmla="*/ 745 h 1579"/>
                <a:gd name="T64" fmla="*/ 1157 w 1282"/>
                <a:gd name="T65" fmla="*/ 745 h 1579"/>
                <a:gd name="T66" fmla="*/ 1157 w 1282"/>
                <a:gd name="T67" fmla="*/ 745 h 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82" h="1579">
                  <a:moveTo>
                    <a:pt x="1087" y="185"/>
                  </a:moveTo>
                  <a:cubicBezTo>
                    <a:pt x="961" y="64"/>
                    <a:pt x="795" y="0"/>
                    <a:pt x="620" y="6"/>
                  </a:cubicBezTo>
                  <a:cubicBezTo>
                    <a:pt x="300" y="17"/>
                    <a:pt x="37" y="265"/>
                    <a:pt x="6" y="583"/>
                  </a:cubicBezTo>
                  <a:cubicBezTo>
                    <a:pt x="0" y="644"/>
                    <a:pt x="3" y="705"/>
                    <a:pt x="14" y="765"/>
                  </a:cubicBezTo>
                  <a:cubicBezTo>
                    <a:pt x="15" y="768"/>
                    <a:pt x="16" y="775"/>
                    <a:pt x="19" y="787"/>
                  </a:cubicBezTo>
                  <a:cubicBezTo>
                    <a:pt x="29" y="830"/>
                    <a:pt x="43" y="872"/>
                    <a:pt x="61" y="912"/>
                  </a:cubicBezTo>
                  <a:cubicBezTo>
                    <a:pt x="126" y="1065"/>
                    <a:pt x="268" y="1301"/>
                    <a:pt x="573" y="1554"/>
                  </a:cubicBezTo>
                  <a:cubicBezTo>
                    <a:pt x="594" y="1571"/>
                    <a:pt x="618" y="1579"/>
                    <a:pt x="643" y="1579"/>
                  </a:cubicBezTo>
                  <a:cubicBezTo>
                    <a:pt x="667" y="1579"/>
                    <a:pt x="692" y="1571"/>
                    <a:pt x="712" y="1554"/>
                  </a:cubicBezTo>
                  <a:cubicBezTo>
                    <a:pt x="1017" y="1301"/>
                    <a:pt x="1159" y="1065"/>
                    <a:pt x="1224" y="912"/>
                  </a:cubicBezTo>
                  <a:cubicBezTo>
                    <a:pt x="1242" y="872"/>
                    <a:pt x="1257" y="830"/>
                    <a:pt x="1266" y="787"/>
                  </a:cubicBezTo>
                  <a:cubicBezTo>
                    <a:pt x="1269" y="775"/>
                    <a:pt x="1270" y="768"/>
                    <a:pt x="1271" y="765"/>
                  </a:cubicBezTo>
                  <a:cubicBezTo>
                    <a:pt x="1278" y="726"/>
                    <a:pt x="1282" y="685"/>
                    <a:pt x="1282" y="645"/>
                  </a:cubicBezTo>
                  <a:cubicBezTo>
                    <a:pt x="1282" y="470"/>
                    <a:pt x="1212" y="307"/>
                    <a:pt x="1087" y="185"/>
                  </a:cubicBezTo>
                  <a:close/>
                  <a:moveTo>
                    <a:pt x="1157" y="745"/>
                  </a:moveTo>
                  <a:cubicBezTo>
                    <a:pt x="1157" y="746"/>
                    <a:pt x="1157" y="746"/>
                    <a:pt x="1157" y="747"/>
                  </a:cubicBezTo>
                  <a:cubicBezTo>
                    <a:pt x="1156" y="749"/>
                    <a:pt x="1156" y="753"/>
                    <a:pt x="1154" y="760"/>
                  </a:cubicBezTo>
                  <a:cubicBezTo>
                    <a:pt x="1154" y="761"/>
                    <a:pt x="1154" y="761"/>
                    <a:pt x="1154" y="761"/>
                  </a:cubicBezTo>
                  <a:cubicBezTo>
                    <a:pt x="1146" y="797"/>
                    <a:pt x="1134" y="832"/>
                    <a:pt x="1119" y="865"/>
                  </a:cubicBezTo>
                  <a:cubicBezTo>
                    <a:pt x="1118" y="866"/>
                    <a:pt x="1118" y="866"/>
                    <a:pt x="1118" y="867"/>
                  </a:cubicBezTo>
                  <a:cubicBezTo>
                    <a:pt x="1059" y="1007"/>
                    <a:pt x="928" y="1224"/>
                    <a:pt x="643" y="1462"/>
                  </a:cubicBezTo>
                  <a:cubicBezTo>
                    <a:pt x="358" y="1224"/>
                    <a:pt x="227" y="1007"/>
                    <a:pt x="168" y="867"/>
                  </a:cubicBezTo>
                  <a:cubicBezTo>
                    <a:pt x="167" y="866"/>
                    <a:pt x="167" y="865"/>
                    <a:pt x="167" y="865"/>
                  </a:cubicBezTo>
                  <a:cubicBezTo>
                    <a:pt x="152" y="832"/>
                    <a:pt x="140" y="797"/>
                    <a:pt x="132" y="761"/>
                  </a:cubicBezTo>
                  <a:cubicBezTo>
                    <a:pt x="132" y="760"/>
                    <a:pt x="132" y="760"/>
                    <a:pt x="132" y="760"/>
                  </a:cubicBezTo>
                  <a:cubicBezTo>
                    <a:pt x="130" y="753"/>
                    <a:pt x="129" y="749"/>
                    <a:pt x="129" y="747"/>
                  </a:cubicBezTo>
                  <a:cubicBezTo>
                    <a:pt x="129" y="746"/>
                    <a:pt x="129" y="746"/>
                    <a:pt x="129" y="745"/>
                  </a:cubicBezTo>
                  <a:cubicBezTo>
                    <a:pt x="118" y="695"/>
                    <a:pt x="116" y="644"/>
                    <a:pt x="121" y="594"/>
                  </a:cubicBezTo>
                  <a:cubicBezTo>
                    <a:pt x="146" y="333"/>
                    <a:pt x="362" y="130"/>
                    <a:pt x="624" y="121"/>
                  </a:cubicBezTo>
                  <a:cubicBezTo>
                    <a:pt x="767" y="116"/>
                    <a:pt x="903" y="168"/>
                    <a:pt x="1007" y="268"/>
                  </a:cubicBezTo>
                  <a:cubicBezTo>
                    <a:pt x="1110" y="368"/>
                    <a:pt x="1167" y="502"/>
                    <a:pt x="1167" y="645"/>
                  </a:cubicBezTo>
                  <a:cubicBezTo>
                    <a:pt x="1167" y="679"/>
                    <a:pt x="1164" y="712"/>
                    <a:pt x="1157" y="745"/>
                  </a:cubicBezTo>
                  <a:close/>
                  <a:moveTo>
                    <a:pt x="1157" y="745"/>
                  </a:moveTo>
                  <a:cubicBezTo>
                    <a:pt x="1157" y="745"/>
                    <a:pt x="1157" y="745"/>
                    <a:pt x="1157" y="74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8" name="Freeform 24">
              <a:extLst>
                <a:ext uri="{FF2B5EF4-FFF2-40B4-BE49-F238E27FC236}">
                  <a16:creationId xmlns:a16="http://schemas.microsoft.com/office/drawing/2014/main" id="{9B6F57CB-A278-199E-79DE-2802F04A65E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83225" y="5349876"/>
              <a:ext cx="1012825" cy="1012825"/>
            </a:xfrm>
            <a:custGeom>
              <a:avLst/>
              <a:gdLst>
                <a:gd name="T0" fmla="*/ 341 w 681"/>
                <a:gd name="T1" fmla="*/ 0 h 681"/>
                <a:gd name="T2" fmla="*/ 0 w 681"/>
                <a:gd name="T3" fmla="*/ 341 h 681"/>
                <a:gd name="T4" fmla="*/ 341 w 681"/>
                <a:gd name="T5" fmla="*/ 681 h 681"/>
                <a:gd name="T6" fmla="*/ 398 w 681"/>
                <a:gd name="T7" fmla="*/ 624 h 681"/>
                <a:gd name="T8" fmla="*/ 341 w 681"/>
                <a:gd name="T9" fmla="*/ 566 h 681"/>
                <a:gd name="T10" fmla="*/ 115 w 681"/>
                <a:gd name="T11" fmla="*/ 341 h 681"/>
                <a:gd name="T12" fmla="*/ 341 w 681"/>
                <a:gd name="T13" fmla="*/ 115 h 681"/>
                <a:gd name="T14" fmla="*/ 566 w 681"/>
                <a:gd name="T15" fmla="*/ 341 h 681"/>
                <a:gd name="T16" fmla="*/ 512 w 681"/>
                <a:gd name="T17" fmla="*/ 487 h 681"/>
                <a:gd name="T18" fmla="*/ 518 w 681"/>
                <a:gd name="T19" fmla="*/ 568 h 681"/>
                <a:gd name="T20" fmla="*/ 599 w 681"/>
                <a:gd name="T21" fmla="*/ 562 h 681"/>
                <a:gd name="T22" fmla="*/ 681 w 681"/>
                <a:gd name="T23" fmla="*/ 341 h 681"/>
                <a:gd name="T24" fmla="*/ 341 w 681"/>
                <a:gd name="T25" fmla="*/ 0 h 681"/>
                <a:gd name="T26" fmla="*/ 341 w 681"/>
                <a:gd name="T27" fmla="*/ 0 h 681"/>
                <a:gd name="T28" fmla="*/ 341 w 681"/>
                <a:gd name="T29" fmla="*/ 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81" h="681">
                  <a:moveTo>
                    <a:pt x="341" y="0"/>
                  </a:moveTo>
                  <a:cubicBezTo>
                    <a:pt x="153" y="0"/>
                    <a:pt x="0" y="153"/>
                    <a:pt x="0" y="341"/>
                  </a:cubicBezTo>
                  <a:cubicBezTo>
                    <a:pt x="0" y="529"/>
                    <a:pt x="153" y="681"/>
                    <a:pt x="341" y="681"/>
                  </a:cubicBezTo>
                  <a:cubicBezTo>
                    <a:pt x="372" y="681"/>
                    <a:pt x="398" y="655"/>
                    <a:pt x="398" y="624"/>
                  </a:cubicBezTo>
                  <a:cubicBezTo>
                    <a:pt x="398" y="592"/>
                    <a:pt x="372" y="566"/>
                    <a:pt x="341" y="566"/>
                  </a:cubicBezTo>
                  <a:cubicBezTo>
                    <a:pt x="216" y="566"/>
                    <a:pt x="115" y="465"/>
                    <a:pt x="115" y="341"/>
                  </a:cubicBezTo>
                  <a:cubicBezTo>
                    <a:pt x="115" y="217"/>
                    <a:pt x="216" y="115"/>
                    <a:pt x="341" y="115"/>
                  </a:cubicBezTo>
                  <a:cubicBezTo>
                    <a:pt x="465" y="115"/>
                    <a:pt x="566" y="217"/>
                    <a:pt x="566" y="341"/>
                  </a:cubicBezTo>
                  <a:cubicBezTo>
                    <a:pt x="566" y="394"/>
                    <a:pt x="547" y="446"/>
                    <a:pt x="512" y="487"/>
                  </a:cubicBezTo>
                  <a:cubicBezTo>
                    <a:pt x="491" y="511"/>
                    <a:pt x="494" y="547"/>
                    <a:pt x="518" y="568"/>
                  </a:cubicBezTo>
                  <a:cubicBezTo>
                    <a:pt x="542" y="589"/>
                    <a:pt x="579" y="586"/>
                    <a:pt x="599" y="562"/>
                  </a:cubicBezTo>
                  <a:cubicBezTo>
                    <a:pt x="652" y="500"/>
                    <a:pt x="681" y="422"/>
                    <a:pt x="681" y="341"/>
                  </a:cubicBezTo>
                  <a:cubicBezTo>
                    <a:pt x="681" y="153"/>
                    <a:pt x="528" y="0"/>
                    <a:pt x="341" y="0"/>
                  </a:cubicBezTo>
                  <a:close/>
                  <a:moveTo>
                    <a:pt x="341" y="0"/>
                  </a:moveTo>
                  <a:cubicBezTo>
                    <a:pt x="341" y="0"/>
                    <a:pt x="341" y="0"/>
                    <a:pt x="34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109" name="Group 297">
            <a:extLst>
              <a:ext uri="{FF2B5EF4-FFF2-40B4-BE49-F238E27FC236}">
                <a16:creationId xmlns:a16="http://schemas.microsoft.com/office/drawing/2014/main" id="{4DC5858D-3A86-0BF0-A96D-FB2425F6C224}"/>
              </a:ext>
            </a:extLst>
          </p:cNvPr>
          <p:cNvGrpSpPr/>
          <p:nvPr/>
        </p:nvGrpSpPr>
        <p:grpSpPr>
          <a:xfrm>
            <a:off x="7213845" y="3909754"/>
            <a:ext cx="235728" cy="290731"/>
            <a:chOff x="5035550" y="4886326"/>
            <a:chExt cx="1905000" cy="2349500"/>
          </a:xfrm>
          <a:solidFill>
            <a:srgbClr val="006600"/>
          </a:solidFill>
        </p:grpSpPr>
        <p:sp>
          <p:nvSpPr>
            <p:cNvPr id="110" name="Freeform 23">
              <a:extLst>
                <a:ext uri="{FF2B5EF4-FFF2-40B4-BE49-F238E27FC236}">
                  <a16:creationId xmlns:a16="http://schemas.microsoft.com/office/drawing/2014/main" id="{1C8C3C13-2303-A3D8-4A72-14D8E6D4A9B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35550" y="4886326"/>
              <a:ext cx="1905000" cy="2349500"/>
            </a:xfrm>
            <a:custGeom>
              <a:avLst/>
              <a:gdLst>
                <a:gd name="T0" fmla="*/ 1087 w 1282"/>
                <a:gd name="T1" fmla="*/ 185 h 1579"/>
                <a:gd name="T2" fmla="*/ 620 w 1282"/>
                <a:gd name="T3" fmla="*/ 6 h 1579"/>
                <a:gd name="T4" fmla="*/ 6 w 1282"/>
                <a:gd name="T5" fmla="*/ 583 h 1579"/>
                <a:gd name="T6" fmla="*/ 14 w 1282"/>
                <a:gd name="T7" fmla="*/ 765 h 1579"/>
                <a:gd name="T8" fmla="*/ 19 w 1282"/>
                <a:gd name="T9" fmla="*/ 787 h 1579"/>
                <a:gd name="T10" fmla="*/ 61 w 1282"/>
                <a:gd name="T11" fmla="*/ 912 h 1579"/>
                <a:gd name="T12" fmla="*/ 573 w 1282"/>
                <a:gd name="T13" fmla="*/ 1554 h 1579"/>
                <a:gd name="T14" fmla="*/ 643 w 1282"/>
                <a:gd name="T15" fmla="*/ 1579 h 1579"/>
                <a:gd name="T16" fmla="*/ 712 w 1282"/>
                <a:gd name="T17" fmla="*/ 1554 h 1579"/>
                <a:gd name="T18" fmla="*/ 1224 w 1282"/>
                <a:gd name="T19" fmla="*/ 912 h 1579"/>
                <a:gd name="T20" fmla="*/ 1266 w 1282"/>
                <a:gd name="T21" fmla="*/ 787 h 1579"/>
                <a:gd name="T22" fmla="*/ 1271 w 1282"/>
                <a:gd name="T23" fmla="*/ 765 h 1579"/>
                <a:gd name="T24" fmla="*/ 1282 w 1282"/>
                <a:gd name="T25" fmla="*/ 645 h 1579"/>
                <a:gd name="T26" fmla="*/ 1087 w 1282"/>
                <a:gd name="T27" fmla="*/ 185 h 1579"/>
                <a:gd name="T28" fmla="*/ 1157 w 1282"/>
                <a:gd name="T29" fmla="*/ 745 h 1579"/>
                <a:gd name="T30" fmla="*/ 1157 w 1282"/>
                <a:gd name="T31" fmla="*/ 747 h 1579"/>
                <a:gd name="T32" fmla="*/ 1154 w 1282"/>
                <a:gd name="T33" fmla="*/ 760 h 1579"/>
                <a:gd name="T34" fmla="*/ 1154 w 1282"/>
                <a:gd name="T35" fmla="*/ 761 h 1579"/>
                <a:gd name="T36" fmla="*/ 1119 w 1282"/>
                <a:gd name="T37" fmla="*/ 865 h 1579"/>
                <a:gd name="T38" fmla="*/ 1118 w 1282"/>
                <a:gd name="T39" fmla="*/ 867 h 1579"/>
                <a:gd name="T40" fmla="*/ 643 w 1282"/>
                <a:gd name="T41" fmla="*/ 1462 h 1579"/>
                <a:gd name="T42" fmla="*/ 168 w 1282"/>
                <a:gd name="T43" fmla="*/ 867 h 1579"/>
                <a:gd name="T44" fmla="*/ 167 w 1282"/>
                <a:gd name="T45" fmla="*/ 865 h 1579"/>
                <a:gd name="T46" fmla="*/ 132 w 1282"/>
                <a:gd name="T47" fmla="*/ 761 h 1579"/>
                <a:gd name="T48" fmla="*/ 132 w 1282"/>
                <a:gd name="T49" fmla="*/ 760 h 1579"/>
                <a:gd name="T50" fmla="*/ 129 w 1282"/>
                <a:gd name="T51" fmla="*/ 747 h 1579"/>
                <a:gd name="T52" fmla="*/ 129 w 1282"/>
                <a:gd name="T53" fmla="*/ 745 h 1579"/>
                <a:gd name="T54" fmla="*/ 121 w 1282"/>
                <a:gd name="T55" fmla="*/ 594 h 1579"/>
                <a:gd name="T56" fmla="*/ 624 w 1282"/>
                <a:gd name="T57" fmla="*/ 121 h 1579"/>
                <a:gd name="T58" fmla="*/ 1007 w 1282"/>
                <a:gd name="T59" fmla="*/ 268 h 1579"/>
                <a:gd name="T60" fmla="*/ 1167 w 1282"/>
                <a:gd name="T61" fmla="*/ 645 h 1579"/>
                <a:gd name="T62" fmla="*/ 1157 w 1282"/>
                <a:gd name="T63" fmla="*/ 745 h 1579"/>
                <a:gd name="T64" fmla="*/ 1157 w 1282"/>
                <a:gd name="T65" fmla="*/ 745 h 1579"/>
                <a:gd name="T66" fmla="*/ 1157 w 1282"/>
                <a:gd name="T67" fmla="*/ 745 h 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82" h="1579">
                  <a:moveTo>
                    <a:pt x="1087" y="185"/>
                  </a:moveTo>
                  <a:cubicBezTo>
                    <a:pt x="961" y="64"/>
                    <a:pt x="795" y="0"/>
                    <a:pt x="620" y="6"/>
                  </a:cubicBezTo>
                  <a:cubicBezTo>
                    <a:pt x="300" y="17"/>
                    <a:pt x="37" y="265"/>
                    <a:pt x="6" y="583"/>
                  </a:cubicBezTo>
                  <a:cubicBezTo>
                    <a:pt x="0" y="644"/>
                    <a:pt x="3" y="705"/>
                    <a:pt x="14" y="765"/>
                  </a:cubicBezTo>
                  <a:cubicBezTo>
                    <a:pt x="15" y="768"/>
                    <a:pt x="16" y="775"/>
                    <a:pt x="19" y="787"/>
                  </a:cubicBezTo>
                  <a:cubicBezTo>
                    <a:pt x="29" y="830"/>
                    <a:pt x="43" y="872"/>
                    <a:pt x="61" y="912"/>
                  </a:cubicBezTo>
                  <a:cubicBezTo>
                    <a:pt x="126" y="1065"/>
                    <a:pt x="268" y="1301"/>
                    <a:pt x="573" y="1554"/>
                  </a:cubicBezTo>
                  <a:cubicBezTo>
                    <a:pt x="594" y="1571"/>
                    <a:pt x="618" y="1579"/>
                    <a:pt x="643" y="1579"/>
                  </a:cubicBezTo>
                  <a:cubicBezTo>
                    <a:pt x="667" y="1579"/>
                    <a:pt x="692" y="1571"/>
                    <a:pt x="712" y="1554"/>
                  </a:cubicBezTo>
                  <a:cubicBezTo>
                    <a:pt x="1017" y="1301"/>
                    <a:pt x="1159" y="1065"/>
                    <a:pt x="1224" y="912"/>
                  </a:cubicBezTo>
                  <a:cubicBezTo>
                    <a:pt x="1242" y="872"/>
                    <a:pt x="1257" y="830"/>
                    <a:pt x="1266" y="787"/>
                  </a:cubicBezTo>
                  <a:cubicBezTo>
                    <a:pt x="1269" y="775"/>
                    <a:pt x="1270" y="768"/>
                    <a:pt x="1271" y="765"/>
                  </a:cubicBezTo>
                  <a:cubicBezTo>
                    <a:pt x="1278" y="726"/>
                    <a:pt x="1282" y="685"/>
                    <a:pt x="1282" y="645"/>
                  </a:cubicBezTo>
                  <a:cubicBezTo>
                    <a:pt x="1282" y="470"/>
                    <a:pt x="1212" y="307"/>
                    <a:pt x="1087" y="185"/>
                  </a:cubicBezTo>
                  <a:close/>
                  <a:moveTo>
                    <a:pt x="1157" y="745"/>
                  </a:moveTo>
                  <a:cubicBezTo>
                    <a:pt x="1157" y="746"/>
                    <a:pt x="1157" y="746"/>
                    <a:pt x="1157" y="747"/>
                  </a:cubicBezTo>
                  <a:cubicBezTo>
                    <a:pt x="1156" y="749"/>
                    <a:pt x="1156" y="753"/>
                    <a:pt x="1154" y="760"/>
                  </a:cubicBezTo>
                  <a:cubicBezTo>
                    <a:pt x="1154" y="761"/>
                    <a:pt x="1154" y="761"/>
                    <a:pt x="1154" y="761"/>
                  </a:cubicBezTo>
                  <a:cubicBezTo>
                    <a:pt x="1146" y="797"/>
                    <a:pt x="1134" y="832"/>
                    <a:pt x="1119" y="865"/>
                  </a:cubicBezTo>
                  <a:cubicBezTo>
                    <a:pt x="1118" y="866"/>
                    <a:pt x="1118" y="866"/>
                    <a:pt x="1118" y="867"/>
                  </a:cubicBezTo>
                  <a:cubicBezTo>
                    <a:pt x="1059" y="1007"/>
                    <a:pt x="928" y="1224"/>
                    <a:pt x="643" y="1462"/>
                  </a:cubicBezTo>
                  <a:cubicBezTo>
                    <a:pt x="358" y="1224"/>
                    <a:pt x="227" y="1007"/>
                    <a:pt x="168" y="867"/>
                  </a:cubicBezTo>
                  <a:cubicBezTo>
                    <a:pt x="167" y="866"/>
                    <a:pt x="167" y="865"/>
                    <a:pt x="167" y="865"/>
                  </a:cubicBezTo>
                  <a:cubicBezTo>
                    <a:pt x="152" y="832"/>
                    <a:pt x="140" y="797"/>
                    <a:pt x="132" y="761"/>
                  </a:cubicBezTo>
                  <a:cubicBezTo>
                    <a:pt x="132" y="760"/>
                    <a:pt x="132" y="760"/>
                    <a:pt x="132" y="760"/>
                  </a:cubicBezTo>
                  <a:cubicBezTo>
                    <a:pt x="130" y="753"/>
                    <a:pt x="129" y="749"/>
                    <a:pt x="129" y="747"/>
                  </a:cubicBezTo>
                  <a:cubicBezTo>
                    <a:pt x="129" y="746"/>
                    <a:pt x="129" y="746"/>
                    <a:pt x="129" y="745"/>
                  </a:cubicBezTo>
                  <a:cubicBezTo>
                    <a:pt x="118" y="695"/>
                    <a:pt x="116" y="644"/>
                    <a:pt x="121" y="594"/>
                  </a:cubicBezTo>
                  <a:cubicBezTo>
                    <a:pt x="146" y="333"/>
                    <a:pt x="362" y="130"/>
                    <a:pt x="624" y="121"/>
                  </a:cubicBezTo>
                  <a:cubicBezTo>
                    <a:pt x="767" y="116"/>
                    <a:pt x="903" y="168"/>
                    <a:pt x="1007" y="268"/>
                  </a:cubicBezTo>
                  <a:cubicBezTo>
                    <a:pt x="1110" y="368"/>
                    <a:pt x="1167" y="502"/>
                    <a:pt x="1167" y="645"/>
                  </a:cubicBezTo>
                  <a:cubicBezTo>
                    <a:pt x="1167" y="679"/>
                    <a:pt x="1164" y="712"/>
                    <a:pt x="1157" y="745"/>
                  </a:cubicBezTo>
                  <a:close/>
                  <a:moveTo>
                    <a:pt x="1157" y="745"/>
                  </a:moveTo>
                  <a:cubicBezTo>
                    <a:pt x="1157" y="745"/>
                    <a:pt x="1157" y="745"/>
                    <a:pt x="1157" y="74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1" name="Freeform 24">
              <a:extLst>
                <a:ext uri="{FF2B5EF4-FFF2-40B4-BE49-F238E27FC236}">
                  <a16:creationId xmlns:a16="http://schemas.microsoft.com/office/drawing/2014/main" id="{D388D425-8AA9-72E8-D987-4E5D068F5C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83225" y="5349876"/>
              <a:ext cx="1012825" cy="1012825"/>
            </a:xfrm>
            <a:custGeom>
              <a:avLst/>
              <a:gdLst>
                <a:gd name="T0" fmla="*/ 341 w 681"/>
                <a:gd name="T1" fmla="*/ 0 h 681"/>
                <a:gd name="T2" fmla="*/ 0 w 681"/>
                <a:gd name="T3" fmla="*/ 341 h 681"/>
                <a:gd name="T4" fmla="*/ 341 w 681"/>
                <a:gd name="T5" fmla="*/ 681 h 681"/>
                <a:gd name="T6" fmla="*/ 398 w 681"/>
                <a:gd name="T7" fmla="*/ 624 h 681"/>
                <a:gd name="T8" fmla="*/ 341 w 681"/>
                <a:gd name="T9" fmla="*/ 566 h 681"/>
                <a:gd name="T10" fmla="*/ 115 w 681"/>
                <a:gd name="T11" fmla="*/ 341 h 681"/>
                <a:gd name="T12" fmla="*/ 341 w 681"/>
                <a:gd name="T13" fmla="*/ 115 h 681"/>
                <a:gd name="T14" fmla="*/ 566 w 681"/>
                <a:gd name="T15" fmla="*/ 341 h 681"/>
                <a:gd name="T16" fmla="*/ 512 w 681"/>
                <a:gd name="T17" fmla="*/ 487 h 681"/>
                <a:gd name="T18" fmla="*/ 518 w 681"/>
                <a:gd name="T19" fmla="*/ 568 h 681"/>
                <a:gd name="T20" fmla="*/ 599 w 681"/>
                <a:gd name="T21" fmla="*/ 562 h 681"/>
                <a:gd name="T22" fmla="*/ 681 w 681"/>
                <a:gd name="T23" fmla="*/ 341 h 681"/>
                <a:gd name="T24" fmla="*/ 341 w 681"/>
                <a:gd name="T25" fmla="*/ 0 h 681"/>
                <a:gd name="T26" fmla="*/ 341 w 681"/>
                <a:gd name="T27" fmla="*/ 0 h 681"/>
                <a:gd name="T28" fmla="*/ 341 w 681"/>
                <a:gd name="T29" fmla="*/ 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81" h="681">
                  <a:moveTo>
                    <a:pt x="341" y="0"/>
                  </a:moveTo>
                  <a:cubicBezTo>
                    <a:pt x="153" y="0"/>
                    <a:pt x="0" y="153"/>
                    <a:pt x="0" y="341"/>
                  </a:cubicBezTo>
                  <a:cubicBezTo>
                    <a:pt x="0" y="529"/>
                    <a:pt x="153" y="681"/>
                    <a:pt x="341" y="681"/>
                  </a:cubicBezTo>
                  <a:cubicBezTo>
                    <a:pt x="372" y="681"/>
                    <a:pt x="398" y="655"/>
                    <a:pt x="398" y="624"/>
                  </a:cubicBezTo>
                  <a:cubicBezTo>
                    <a:pt x="398" y="592"/>
                    <a:pt x="372" y="566"/>
                    <a:pt x="341" y="566"/>
                  </a:cubicBezTo>
                  <a:cubicBezTo>
                    <a:pt x="216" y="566"/>
                    <a:pt x="115" y="465"/>
                    <a:pt x="115" y="341"/>
                  </a:cubicBezTo>
                  <a:cubicBezTo>
                    <a:pt x="115" y="217"/>
                    <a:pt x="216" y="115"/>
                    <a:pt x="341" y="115"/>
                  </a:cubicBezTo>
                  <a:cubicBezTo>
                    <a:pt x="465" y="115"/>
                    <a:pt x="566" y="217"/>
                    <a:pt x="566" y="341"/>
                  </a:cubicBezTo>
                  <a:cubicBezTo>
                    <a:pt x="566" y="394"/>
                    <a:pt x="547" y="446"/>
                    <a:pt x="512" y="487"/>
                  </a:cubicBezTo>
                  <a:cubicBezTo>
                    <a:pt x="491" y="511"/>
                    <a:pt x="494" y="547"/>
                    <a:pt x="518" y="568"/>
                  </a:cubicBezTo>
                  <a:cubicBezTo>
                    <a:pt x="542" y="589"/>
                    <a:pt x="579" y="586"/>
                    <a:pt x="599" y="562"/>
                  </a:cubicBezTo>
                  <a:cubicBezTo>
                    <a:pt x="652" y="500"/>
                    <a:pt x="681" y="422"/>
                    <a:pt x="681" y="341"/>
                  </a:cubicBezTo>
                  <a:cubicBezTo>
                    <a:pt x="681" y="153"/>
                    <a:pt x="528" y="0"/>
                    <a:pt x="341" y="0"/>
                  </a:cubicBezTo>
                  <a:close/>
                  <a:moveTo>
                    <a:pt x="341" y="0"/>
                  </a:moveTo>
                  <a:cubicBezTo>
                    <a:pt x="341" y="0"/>
                    <a:pt x="341" y="0"/>
                    <a:pt x="34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cxnSp>
        <p:nvCxnSpPr>
          <p:cNvPr id="112" name="Conector recto 111">
            <a:extLst>
              <a:ext uri="{FF2B5EF4-FFF2-40B4-BE49-F238E27FC236}">
                <a16:creationId xmlns:a16="http://schemas.microsoft.com/office/drawing/2014/main" id="{5CD9B09A-3DEA-7378-3CF6-28ACAE2CB83F}"/>
              </a:ext>
            </a:extLst>
          </p:cNvPr>
          <p:cNvCxnSpPr>
            <a:cxnSpLocks/>
          </p:cNvCxnSpPr>
          <p:nvPr/>
        </p:nvCxnSpPr>
        <p:spPr>
          <a:xfrm>
            <a:off x="809625" y="6229350"/>
            <a:ext cx="1428750" cy="0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3" name="CuadroTexto 112">
            <a:extLst>
              <a:ext uri="{FF2B5EF4-FFF2-40B4-BE49-F238E27FC236}">
                <a16:creationId xmlns:a16="http://schemas.microsoft.com/office/drawing/2014/main" id="{1960BA23-842B-62F3-20C8-4BED746DCB91}"/>
              </a:ext>
            </a:extLst>
          </p:cNvPr>
          <p:cNvSpPr txBox="1"/>
          <p:nvPr/>
        </p:nvSpPr>
        <p:spPr>
          <a:xfrm>
            <a:off x="2282755" y="6090850"/>
            <a:ext cx="3676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Impulsamos el </a:t>
            </a:r>
            <a:r>
              <a:rPr lang="es-ES" sz="1200" b="1" dirty="0"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progreso </a:t>
            </a:r>
            <a:r>
              <a:rPr lang="es-ES" sz="1200" b="1" dirty="0">
                <a:solidFill>
                  <a:srgbClr val="008200"/>
                </a:solidFill>
                <a:latin typeface="Poppins" panose="00000500000000000000" pitchFamily="2" charset="0"/>
                <a:ea typeface="Roboto" panose="02000000000000000000" pitchFamily="2" charset="0"/>
                <a:cs typeface="Poppins" panose="00000500000000000000" pitchFamily="2" charset="0"/>
              </a:rPr>
              <a:t>sostenible</a:t>
            </a:r>
          </a:p>
        </p:txBody>
      </p:sp>
      <p:sp>
        <p:nvSpPr>
          <p:cNvPr id="114" name="Elipse 113">
            <a:extLst>
              <a:ext uri="{FF2B5EF4-FFF2-40B4-BE49-F238E27FC236}">
                <a16:creationId xmlns:a16="http://schemas.microsoft.com/office/drawing/2014/main" id="{2E06A762-AB26-FE89-D14C-A2AFEB03CE3F}"/>
              </a:ext>
            </a:extLst>
          </p:cNvPr>
          <p:cNvSpPr/>
          <p:nvPr/>
        </p:nvSpPr>
        <p:spPr>
          <a:xfrm>
            <a:off x="11235754" y="524961"/>
            <a:ext cx="463779" cy="46377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15990984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1529</Words>
  <Application>Microsoft Office PowerPoint</Application>
  <PresentationFormat>Panorámica</PresentationFormat>
  <Paragraphs>229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30" baseType="lpstr">
      <vt:lpstr>Arial</vt:lpstr>
      <vt:lpstr>Calibri</vt:lpstr>
      <vt:lpstr>Calibri Light</vt:lpstr>
      <vt:lpstr>Montserrat Bold</vt:lpstr>
      <vt:lpstr>Open Sans</vt:lpstr>
      <vt:lpstr>Open Sans bold</vt:lpstr>
      <vt:lpstr>Open Sans Medium</vt:lpstr>
      <vt:lpstr>Poppins</vt:lpstr>
      <vt:lpstr>Raleway</vt:lpstr>
      <vt:lpstr>Raleway Bold</vt:lpstr>
      <vt:lpstr>Tema de Office</vt:lpstr>
      <vt:lpstr>Presentación de PowerPoint</vt:lpstr>
      <vt:lpstr>Presentación de PowerPoint</vt:lpstr>
      <vt:lpstr>Table Of Contents</vt:lpstr>
      <vt:lpstr>Presentación de PowerPoint</vt:lpstr>
      <vt:lpstr>Presentación de PowerPoint</vt:lpstr>
      <vt:lpstr>Our Mission</vt:lpstr>
      <vt:lpstr>Presentación de PowerPoint</vt:lpstr>
      <vt:lpstr>Products and Services</vt:lpstr>
      <vt:lpstr>Products and Services</vt:lpstr>
      <vt:lpstr>Presentación de PowerPoint</vt:lpstr>
      <vt:lpstr>Market Size</vt:lpstr>
      <vt:lpstr>Presentación de PowerPoint</vt:lpstr>
      <vt:lpstr>Action Plan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Sanchez Alvarez, Camila Aurora</dc:creator>
  <cp:lastModifiedBy>Cañadas De Sambricio, Eva Maria</cp:lastModifiedBy>
  <cp:revision>4</cp:revision>
  <dcterms:created xsi:type="dcterms:W3CDTF">2024-07-16T07:58:30Z</dcterms:created>
  <dcterms:modified xsi:type="dcterms:W3CDTF">2024-10-29T15:35:50Z</dcterms:modified>
</cp:coreProperties>
</file>